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4.jpeg"/><Relationship Id="rId13" Type="http://schemas.openxmlformats.org/officeDocument/2006/relationships/image" Target="../media/image13.jpeg"/><Relationship Id="rId12" Type="http://schemas.openxmlformats.org/officeDocument/2006/relationships/image" Target="../media/image12.jpeg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jpeg"/><Relationship Id="rId7" Type="http://schemas.openxmlformats.org/officeDocument/2006/relationships/image" Target="../media/image21.jpeg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30.jpeg"/><Relationship Id="rId15" Type="http://schemas.openxmlformats.org/officeDocument/2006/relationships/image" Target="../media/image29.jpeg"/><Relationship Id="rId14" Type="http://schemas.openxmlformats.org/officeDocument/2006/relationships/image" Target="../media/image28.jpeg"/><Relationship Id="rId13" Type="http://schemas.openxmlformats.org/officeDocument/2006/relationships/image" Target="../media/image27.jpeg"/><Relationship Id="rId12" Type="http://schemas.openxmlformats.org/officeDocument/2006/relationships/image" Target="../media/image26.jpeg"/><Relationship Id="rId11" Type="http://schemas.openxmlformats.org/officeDocument/2006/relationships/image" Target="../media/image25.jpeg"/><Relationship Id="rId10" Type="http://schemas.openxmlformats.org/officeDocument/2006/relationships/image" Target="../media/image24.jpeg"/><Relationship Id="rId1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image" Target="../media/image38.jpeg"/><Relationship Id="rId7" Type="http://schemas.openxmlformats.org/officeDocument/2006/relationships/image" Target="../media/image37.jpeg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46.jpeg"/><Relationship Id="rId15" Type="http://schemas.openxmlformats.org/officeDocument/2006/relationships/image" Target="../media/image45.jpeg"/><Relationship Id="rId14" Type="http://schemas.openxmlformats.org/officeDocument/2006/relationships/image" Target="../media/image44.jpeg"/><Relationship Id="rId13" Type="http://schemas.openxmlformats.org/officeDocument/2006/relationships/image" Target="../media/image43.jpeg"/><Relationship Id="rId12" Type="http://schemas.openxmlformats.org/officeDocument/2006/relationships/image" Target="../media/image42.jpeg"/><Relationship Id="rId11" Type="http://schemas.openxmlformats.org/officeDocument/2006/relationships/image" Target="../media/image41.jpeg"/><Relationship Id="rId10" Type="http://schemas.openxmlformats.org/officeDocument/2006/relationships/image" Target="../media/image40.jpeg"/><Relationship Id="rId1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jpeg"/><Relationship Id="rId8" Type="http://schemas.openxmlformats.org/officeDocument/2006/relationships/image" Target="../media/image54.jpeg"/><Relationship Id="rId7" Type="http://schemas.openxmlformats.org/officeDocument/2006/relationships/image" Target="../media/image53.jpeg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63.jpeg"/><Relationship Id="rId16" Type="http://schemas.openxmlformats.org/officeDocument/2006/relationships/image" Target="../media/image62.jpeg"/><Relationship Id="rId15" Type="http://schemas.openxmlformats.org/officeDocument/2006/relationships/image" Target="../media/image61.jpeg"/><Relationship Id="rId14" Type="http://schemas.openxmlformats.org/officeDocument/2006/relationships/image" Target="../media/image60.jpeg"/><Relationship Id="rId13" Type="http://schemas.openxmlformats.org/officeDocument/2006/relationships/image" Target="../media/image59.jpeg"/><Relationship Id="rId12" Type="http://schemas.openxmlformats.org/officeDocument/2006/relationships/image" Target="../media/image58.jpeg"/><Relationship Id="rId11" Type="http://schemas.openxmlformats.org/officeDocument/2006/relationships/image" Target="../media/image57.jpeg"/><Relationship Id="rId10" Type="http://schemas.openxmlformats.org/officeDocument/2006/relationships/image" Target="../media/image56.jpeg"/><Relationship Id="rId1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039495" y="294005"/>
            <a:ext cx="10077450" cy="6337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63320" y="445770"/>
            <a:ext cx="9794875" cy="6047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65" name="矩形 17"/>
          <p:cNvSpPr/>
          <p:nvPr/>
        </p:nvSpPr>
        <p:spPr>
          <a:xfrm>
            <a:off x="2990215" y="711200"/>
            <a:ext cx="393890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 fontAlgn="base"/>
            <a:r>
              <a:rPr lang="zh-CN" altLang="en-US" sz="4000" strike="noStrike" noProof="1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方正魏碑_GBK" panose="03000509000000000000" charset="-122"/>
                <a:ea typeface="方正魏碑_GBK" panose="03000509000000000000" charset="-122"/>
                <a:cs typeface="方正魏碑_GBK" panose="03000509000000000000" charset="-122"/>
              </a:rPr>
              <a:t>夕 阳 无 限 好</a:t>
            </a:r>
            <a:endParaRPr lang="zh-CN" altLang="en-US" sz="4000" strike="noStrike" noProof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方正魏碑_GBK" panose="03000509000000000000" charset="-122"/>
              <a:ea typeface="方正魏碑_GBK" panose="03000509000000000000" charset="-122"/>
              <a:cs typeface="方正魏碑_GBK" panose="03000509000000000000" charset="-122"/>
            </a:endParaRPr>
          </a:p>
        </p:txBody>
      </p:sp>
      <p:pic>
        <p:nvPicPr>
          <p:cNvPr id="3074" name="图片 4" descr="教师节学校领导看望胡笃敬教授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4720" y="2125345"/>
            <a:ext cx="1800000" cy="12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5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645" y="1910080"/>
            <a:ext cx="1800000" cy="10706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6" descr="5T4A05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810" y="3388995"/>
            <a:ext cx="1800000" cy="12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7" descr="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805" y="3388995"/>
            <a:ext cx="1800000" cy="11991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图片 8" descr="DSC_42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25" y="3623310"/>
            <a:ext cx="1800000" cy="11788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图片 9" descr="DSC_43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25" y="5090795"/>
            <a:ext cx="1800000" cy="1108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11" descr="DSC020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445" y="4998720"/>
            <a:ext cx="1800000" cy="11991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图片 12" descr="DSC020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0810" y="5004435"/>
            <a:ext cx="1800000" cy="11929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图片 13" descr="IMG_20161025_1425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7200" y="748665"/>
            <a:ext cx="1258719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图片 14" descr="IMG_20161026_14560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5545" y="3583940"/>
            <a:ext cx="1800000" cy="12179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图片 15" descr="IMG_20171113_0937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5545" y="5004435"/>
            <a:ext cx="1800000" cy="12262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图片 17" descr="WUSI2778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7805" y="749300"/>
            <a:ext cx="1261473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图片 19" descr="官春云院士、校党委书记周清明、校长符少辉切生日蛋糕 何纲跃摄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8210" y="711200"/>
            <a:ext cx="1800000" cy="1198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8" name="图片 8" descr="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4350" y="1910080"/>
            <a:ext cx="1800000" cy="1179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0" name="文本框 8"/>
          <p:cNvSpPr txBox="1"/>
          <p:nvPr/>
        </p:nvSpPr>
        <p:spPr>
          <a:xfrm>
            <a:off x="2026920" y="2549525"/>
            <a:ext cx="80518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1" name="文本框 2"/>
          <p:cNvSpPr txBox="1"/>
          <p:nvPr/>
        </p:nvSpPr>
        <p:spPr>
          <a:xfrm>
            <a:off x="9938385" y="2549525"/>
            <a:ext cx="81343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2" name="文本框 4"/>
          <p:cNvSpPr txBox="1"/>
          <p:nvPr/>
        </p:nvSpPr>
        <p:spPr>
          <a:xfrm>
            <a:off x="9937750" y="4759325"/>
            <a:ext cx="81534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3" name="文本框 5"/>
          <p:cNvSpPr txBox="1"/>
          <p:nvPr/>
        </p:nvSpPr>
        <p:spPr>
          <a:xfrm>
            <a:off x="9926955" y="6230620"/>
            <a:ext cx="76708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4" name="文本框 6"/>
          <p:cNvSpPr txBox="1"/>
          <p:nvPr/>
        </p:nvSpPr>
        <p:spPr>
          <a:xfrm>
            <a:off x="5073015" y="6163945"/>
            <a:ext cx="78232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5" name="文本框 7"/>
          <p:cNvSpPr txBox="1"/>
          <p:nvPr/>
        </p:nvSpPr>
        <p:spPr>
          <a:xfrm>
            <a:off x="2651125" y="6147435"/>
            <a:ext cx="82677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6" name="文本框 9"/>
          <p:cNvSpPr txBox="1"/>
          <p:nvPr/>
        </p:nvSpPr>
        <p:spPr>
          <a:xfrm>
            <a:off x="4152265" y="3089910"/>
            <a:ext cx="72072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7" name="文本框 10"/>
          <p:cNvSpPr txBox="1"/>
          <p:nvPr/>
        </p:nvSpPr>
        <p:spPr>
          <a:xfrm>
            <a:off x="8315960" y="1910080"/>
            <a:ext cx="75755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99" name="文本框 12"/>
          <p:cNvSpPr txBox="1"/>
          <p:nvPr/>
        </p:nvSpPr>
        <p:spPr>
          <a:xfrm>
            <a:off x="6147435" y="2980690"/>
            <a:ext cx="72771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00" name="文本框 13"/>
          <p:cNvSpPr txBox="1"/>
          <p:nvPr/>
        </p:nvSpPr>
        <p:spPr>
          <a:xfrm>
            <a:off x="5059045" y="4589145"/>
            <a:ext cx="82613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01" name="文本框 14"/>
          <p:cNvSpPr txBox="1"/>
          <p:nvPr/>
        </p:nvSpPr>
        <p:spPr>
          <a:xfrm>
            <a:off x="2629535" y="4587875"/>
            <a:ext cx="85090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02" name="文本框 15"/>
          <p:cNvSpPr txBox="1"/>
          <p:nvPr/>
        </p:nvSpPr>
        <p:spPr>
          <a:xfrm>
            <a:off x="7456170" y="4801870"/>
            <a:ext cx="75882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宗愈君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03" name="文本框 16"/>
          <p:cNvSpPr txBox="1"/>
          <p:nvPr/>
        </p:nvSpPr>
        <p:spPr>
          <a:xfrm>
            <a:off x="7550785" y="6199505"/>
            <a:ext cx="71818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宗愈君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44925" y="1388110"/>
            <a:ext cx="2322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方正行楷_GBK" panose="03000509000000000000" charset="-122"/>
                <a:ea typeface="方正行楷_GBK" panose="03000509000000000000" charset="-122"/>
              </a:rPr>
              <a:t>幸  福  晚  年</a:t>
            </a:r>
            <a:endParaRPr lang="zh-CN" altLang="en-US" sz="2800" b="1">
              <a:latin typeface="方正行楷_GBK" panose="03000509000000000000" charset="-122"/>
              <a:ea typeface="方正行楷_GBK" panose="03000509000000000000" charset="-122"/>
            </a:endParaRPr>
          </a:p>
        </p:txBody>
      </p:sp>
      <p:sp>
        <p:nvSpPr>
          <p:cNvPr id="3" name="文本框 12"/>
          <p:cNvSpPr txBox="1"/>
          <p:nvPr/>
        </p:nvSpPr>
        <p:spPr>
          <a:xfrm>
            <a:off x="8366760" y="3306445"/>
            <a:ext cx="72771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039495" y="294005"/>
            <a:ext cx="10077450" cy="6337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63320" y="425450"/>
            <a:ext cx="9794875" cy="6097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98" name="图片 4" descr="宗愈君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9820" y="5125085"/>
            <a:ext cx="1800000" cy="1184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5" descr="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10" y="725805"/>
            <a:ext cx="1800000" cy="12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6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745" y="725805"/>
            <a:ext cx="1800000" cy="12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图片 7" descr="5T4A06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370" y="2186940"/>
            <a:ext cx="1800000" cy="11982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9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095" y="2186940"/>
            <a:ext cx="1800000" cy="1199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图片 10" descr="DSC_42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2585" y="494665"/>
            <a:ext cx="1333923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图片 11" descr="DSC_43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820" y="3837940"/>
            <a:ext cx="1800000" cy="1111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图片 12" descr="DSC_44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2585" y="5156835"/>
            <a:ext cx="1800000" cy="1121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6" name="图片 14" descr="IMG_20161025_142638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9820" y="2459990"/>
            <a:ext cx="1800000" cy="11872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8" name="图片 16" descr="IMG_20171113_0945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0345" y="494665"/>
            <a:ext cx="1409554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图片 17" descr="WUSI2808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76370" y="5088890"/>
            <a:ext cx="1800000" cy="1194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0" name="图片 18" descr="WUSI3218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2585" y="2459990"/>
            <a:ext cx="1800000" cy="11598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1" name="图片 19" descr="教师节学校领导看望周朴华教授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6035" y="3647440"/>
            <a:ext cx="1800000" cy="1199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2" name="图片 16" descr="IMG_20171113_0945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6370" y="3620135"/>
            <a:ext cx="1800000" cy="12012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图片 10" descr="DSC_987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76035" y="5100955"/>
            <a:ext cx="1800000" cy="11832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14" name="文本框 8"/>
          <p:cNvSpPr txBox="1"/>
          <p:nvPr/>
        </p:nvSpPr>
        <p:spPr>
          <a:xfrm>
            <a:off x="2687320" y="360172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15" name="文本框 2"/>
          <p:cNvSpPr txBox="1"/>
          <p:nvPr/>
        </p:nvSpPr>
        <p:spPr>
          <a:xfrm>
            <a:off x="9848850" y="229489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16" name="文本框 3"/>
          <p:cNvSpPr txBox="1"/>
          <p:nvPr/>
        </p:nvSpPr>
        <p:spPr>
          <a:xfrm>
            <a:off x="5031105" y="488061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17" name="文本框 4"/>
          <p:cNvSpPr txBox="1"/>
          <p:nvPr/>
        </p:nvSpPr>
        <p:spPr>
          <a:xfrm>
            <a:off x="2687320" y="494919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18" name="文本框 5"/>
          <p:cNvSpPr txBox="1"/>
          <p:nvPr/>
        </p:nvSpPr>
        <p:spPr>
          <a:xfrm>
            <a:off x="9774555" y="364744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19" name="文本框 6"/>
          <p:cNvSpPr txBox="1"/>
          <p:nvPr/>
        </p:nvSpPr>
        <p:spPr>
          <a:xfrm>
            <a:off x="7573645" y="192595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0" name="文本框 7"/>
          <p:cNvSpPr txBox="1"/>
          <p:nvPr/>
        </p:nvSpPr>
        <p:spPr>
          <a:xfrm>
            <a:off x="4897755" y="192595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1" name="文本框 9"/>
          <p:cNvSpPr txBox="1"/>
          <p:nvPr/>
        </p:nvSpPr>
        <p:spPr>
          <a:xfrm>
            <a:off x="5031105" y="343344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2" name="文本框 10"/>
          <p:cNvSpPr txBox="1"/>
          <p:nvPr/>
        </p:nvSpPr>
        <p:spPr>
          <a:xfrm>
            <a:off x="7472680" y="343344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3" name="文本框 11"/>
          <p:cNvSpPr txBox="1"/>
          <p:nvPr/>
        </p:nvSpPr>
        <p:spPr>
          <a:xfrm>
            <a:off x="7472680" y="488061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4" name="文本框 13"/>
          <p:cNvSpPr txBox="1"/>
          <p:nvPr/>
        </p:nvSpPr>
        <p:spPr>
          <a:xfrm>
            <a:off x="2221230" y="229044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宗愈君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5" name="文本框 14"/>
          <p:cNvSpPr txBox="1"/>
          <p:nvPr/>
        </p:nvSpPr>
        <p:spPr>
          <a:xfrm>
            <a:off x="2687320" y="628396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宗愈君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6" name="文本框 15"/>
          <p:cNvSpPr txBox="1"/>
          <p:nvPr/>
        </p:nvSpPr>
        <p:spPr>
          <a:xfrm>
            <a:off x="5097145" y="630936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7" name="文本框 16"/>
          <p:cNvSpPr txBox="1"/>
          <p:nvPr/>
        </p:nvSpPr>
        <p:spPr>
          <a:xfrm>
            <a:off x="7430770" y="630936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宗愈君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8" name="文本框 17"/>
          <p:cNvSpPr txBox="1"/>
          <p:nvPr/>
        </p:nvSpPr>
        <p:spPr>
          <a:xfrm>
            <a:off x="9848850" y="494284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宗愈君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29" name="文本框 18"/>
          <p:cNvSpPr txBox="1"/>
          <p:nvPr/>
        </p:nvSpPr>
        <p:spPr>
          <a:xfrm>
            <a:off x="9774555" y="628142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宗愈君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07" name="图片 15" descr="IMG_20161026_14580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2585" y="3798888"/>
            <a:ext cx="1800000" cy="114352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039495" y="294005"/>
            <a:ext cx="10077450" cy="6337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63320" y="445770"/>
            <a:ext cx="9794875" cy="6047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122" name="图片 2" descr="主持人风采--邬似刚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8930" y="445770"/>
            <a:ext cx="1291772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3" descr="2018-04-26 1950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25" y="2499360"/>
            <a:ext cx="1800000" cy="10128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4" descr="2018-11-01 0815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45" y="445770"/>
            <a:ext cx="1350000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5" descr="2018-11-01 0824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125" y="5083810"/>
            <a:ext cx="1800000" cy="1201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6" descr="IMG_15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945" y="5134610"/>
            <a:ext cx="1800000" cy="11986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图片 7" descr="IMG_15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520" y="5146040"/>
            <a:ext cx="1800000" cy="1196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8" descr="WUSI18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325" y="2459990"/>
            <a:ext cx="1800000" cy="10909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图片 9" descr="WUSI18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7325" y="3764915"/>
            <a:ext cx="1800000" cy="11932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图片 10" descr="WUSI19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8930" y="2493010"/>
            <a:ext cx="1800000" cy="11791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图片 11" descr="WUSI22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2225" y="2421890"/>
            <a:ext cx="1800000" cy="11856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图片 12" descr="WUSI229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7945" y="3821430"/>
            <a:ext cx="1800000" cy="11452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图片 13" descr="WUSI24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5975" y="1186815"/>
            <a:ext cx="1800000" cy="11072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4" name="图片 14" descr="WUSI24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4120" y="920115"/>
            <a:ext cx="1800000" cy="1165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5" name="图片 15" descr="WUSI24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8930" y="5179060"/>
            <a:ext cx="1800000" cy="1130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6" name="图片 16" descr="WUSI24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47125" y="3709035"/>
            <a:ext cx="1800000" cy="11856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7" name="图片 17" descr="WUSI247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98930" y="3859530"/>
            <a:ext cx="1800000" cy="11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矩形 18"/>
          <p:cNvSpPr/>
          <p:nvPr/>
        </p:nvSpPr>
        <p:spPr>
          <a:xfrm>
            <a:off x="7940040" y="624205"/>
            <a:ext cx="279273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 fontAlgn="base"/>
            <a:r>
              <a:rPr lang="zh-CN" altLang="en-US" sz="2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魏碑_GBK" panose="03000509000000000000" charset="-122"/>
                <a:ea typeface="方正魏碑_GBK" panose="03000509000000000000" charset="-122"/>
                <a:cs typeface="+mn-cs"/>
              </a:rPr>
              <a:t>老  年  风  采</a:t>
            </a:r>
            <a:endParaRPr lang="zh-CN" altLang="en-US" sz="2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方正魏碑_GBK" panose="03000509000000000000" charset="-122"/>
              <a:ea typeface="方正魏碑_GBK" panose="03000509000000000000" charset="-122"/>
              <a:cs typeface="+mn-cs"/>
            </a:endParaRPr>
          </a:p>
        </p:txBody>
      </p:sp>
      <p:sp>
        <p:nvSpPr>
          <p:cNvPr id="5139" name="文本框 14"/>
          <p:cNvSpPr txBox="1"/>
          <p:nvPr/>
        </p:nvSpPr>
        <p:spPr>
          <a:xfrm>
            <a:off x="9754870" y="3495040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易谷良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0" name="文本框 1"/>
          <p:cNvSpPr txBox="1"/>
          <p:nvPr/>
        </p:nvSpPr>
        <p:spPr>
          <a:xfrm>
            <a:off x="2162175" y="2294255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1" name="文本框 19"/>
          <p:cNvSpPr txBox="1"/>
          <p:nvPr/>
        </p:nvSpPr>
        <p:spPr>
          <a:xfrm>
            <a:off x="4752340" y="2085975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2" name="文本框 20"/>
          <p:cNvSpPr txBox="1"/>
          <p:nvPr/>
        </p:nvSpPr>
        <p:spPr>
          <a:xfrm>
            <a:off x="5105400" y="3550920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3" name="文本框 10"/>
          <p:cNvSpPr txBox="1"/>
          <p:nvPr/>
        </p:nvSpPr>
        <p:spPr>
          <a:xfrm>
            <a:off x="2670810" y="3645535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4" name="文本框 17"/>
          <p:cNvSpPr txBox="1"/>
          <p:nvPr/>
        </p:nvSpPr>
        <p:spPr>
          <a:xfrm>
            <a:off x="5105400" y="4920615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5" name="文本框 8"/>
          <p:cNvSpPr txBox="1"/>
          <p:nvPr/>
        </p:nvSpPr>
        <p:spPr>
          <a:xfrm>
            <a:off x="2670810" y="4999355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6" name="文本框 2"/>
          <p:cNvSpPr txBox="1"/>
          <p:nvPr/>
        </p:nvSpPr>
        <p:spPr>
          <a:xfrm>
            <a:off x="2718435" y="6279515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7" name="文本框 3"/>
          <p:cNvSpPr txBox="1"/>
          <p:nvPr/>
        </p:nvSpPr>
        <p:spPr>
          <a:xfrm>
            <a:off x="9465310" y="2279015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8" name="文本框 4"/>
          <p:cNvSpPr txBox="1"/>
          <p:nvPr/>
        </p:nvSpPr>
        <p:spPr>
          <a:xfrm>
            <a:off x="9819005" y="4894580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49" name="文本框 5"/>
          <p:cNvSpPr txBox="1"/>
          <p:nvPr/>
        </p:nvSpPr>
        <p:spPr>
          <a:xfrm>
            <a:off x="7444105" y="3607435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50" name="文本框 6"/>
          <p:cNvSpPr txBox="1"/>
          <p:nvPr/>
        </p:nvSpPr>
        <p:spPr>
          <a:xfrm>
            <a:off x="7561580" y="4947920"/>
            <a:ext cx="72834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51" name="文本框 7"/>
          <p:cNvSpPr txBox="1"/>
          <p:nvPr/>
        </p:nvSpPr>
        <p:spPr>
          <a:xfrm>
            <a:off x="5039995" y="6309995"/>
            <a:ext cx="85915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离退休处提供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52" name="文本框 9"/>
          <p:cNvSpPr txBox="1"/>
          <p:nvPr/>
        </p:nvSpPr>
        <p:spPr>
          <a:xfrm>
            <a:off x="7361555" y="6309995"/>
            <a:ext cx="85661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离退休处提供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53" name="文本框 11"/>
          <p:cNvSpPr txBox="1"/>
          <p:nvPr/>
        </p:nvSpPr>
        <p:spPr>
          <a:xfrm>
            <a:off x="6911340" y="2245995"/>
            <a:ext cx="85661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离退休处提供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54" name="文本框 12"/>
          <p:cNvSpPr txBox="1"/>
          <p:nvPr/>
        </p:nvSpPr>
        <p:spPr>
          <a:xfrm>
            <a:off x="9690735" y="6279515"/>
            <a:ext cx="85661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离退休处提供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1039495" y="294005"/>
            <a:ext cx="10077450" cy="6337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63320" y="445770"/>
            <a:ext cx="9794875" cy="6047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147" name="图片 5" descr="2018-09-19 1556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4620" y="3632835"/>
            <a:ext cx="1800000" cy="11991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图片 9" descr="IMG_15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620" y="5080635"/>
            <a:ext cx="1800000" cy="1198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图片 10" descr="IMG_15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0" y="5080635"/>
            <a:ext cx="1800000" cy="11961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图片 12" descr="WUSI18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5080" y="3777615"/>
            <a:ext cx="1800000" cy="1145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7" name="图片 15" descr="WUSI23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290" y="5132705"/>
            <a:ext cx="1800000" cy="11891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0" name="图片 18" descr="WUSI9475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5080" y="5132705"/>
            <a:ext cx="1800000" cy="1186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1" name="图片 19" descr="放歌新时代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950" y="3639820"/>
            <a:ext cx="1800000" cy="1191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65" name="文本框 5"/>
          <p:cNvSpPr txBox="1"/>
          <p:nvPr/>
        </p:nvSpPr>
        <p:spPr>
          <a:xfrm>
            <a:off x="2486025" y="491871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6" name="文本框 6"/>
          <p:cNvSpPr txBox="1"/>
          <p:nvPr/>
        </p:nvSpPr>
        <p:spPr>
          <a:xfrm>
            <a:off x="9875520" y="494474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8" name="文本框 9"/>
          <p:cNvSpPr txBox="1"/>
          <p:nvPr/>
        </p:nvSpPr>
        <p:spPr>
          <a:xfrm>
            <a:off x="9890125" y="631952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9" name="文本框 11"/>
          <p:cNvSpPr txBox="1"/>
          <p:nvPr/>
        </p:nvSpPr>
        <p:spPr>
          <a:xfrm>
            <a:off x="2486025" y="631317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0" name="文本框 12"/>
          <p:cNvSpPr txBox="1"/>
          <p:nvPr/>
        </p:nvSpPr>
        <p:spPr>
          <a:xfrm>
            <a:off x="7506970" y="483171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4" name="文本框 22"/>
          <p:cNvSpPr txBox="1"/>
          <p:nvPr/>
        </p:nvSpPr>
        <p:spPr>
          <a:xfrm>
            <a:off x="4999355" y="483171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易谷良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5" name="文本框 23"/>
          <p:cNvSpPr txBox="1"/>
          <p:nvPr/>
        </p:nvSpPr>
        <p:spPr>
          <a:xfrm>
            <a:off x="4932680" y="6279515"/>
            <a:ext cx="87947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离退休处提供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76" name="文本框 24"/>
          <p:cNvSpPr txBox="1"/>
          <p:nvPr/>
        </p:nvSpPr>
        <p:spPr>
          <a:xfrm>
            <a:off x="7460615" y="6279515"/>
            <a:ext cx="878205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离退休处提供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4" descr="军民鱼水情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5080" y="2463800"/>
            <a:ext cx="1800000" cy="1137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6" descr="2018-11-01 082544 (2)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950" y="2211070"/>
            <a:ext cx="1794510" cy="1212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" descr="DSC_91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4085" y="760730"/>
            <a:ext cx="1794510" cy="1197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8" descr="DSC_92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0060" y="769620"/>
            <a:ext cx="1794510" cy="1195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3" descr="WUSI22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0220" y="474980"/>
            <a:ext cx="1315115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4" descr="WUSI22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0335" y="2230755"/>
            <a:ext cx="1794510" cy="1192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6" descr="WUSI23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1290" y="445770"/>
            <a:ext cx="1341239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7" descr="WUSI24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1290" y="3810000"/>
            <a:ext cx="1800000" cy="11350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3" descr="DSC020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8745" y="763270"/>
            <a:ext cx="1794510" cy="1201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2"/>
          <p:cNvSpPr txBox="1"/>
          <p:nvPr/>
        </p:nvSpPr>
        <p:spPr>
          <a:xfrm>
            <a:off x="1995170" y="2249805"/>
            <a:ext cx="77724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文本框 4"/>
          <p:cNvSpPr txBox="1"/>
          <p:nvPr/>
        </p:nvSpPr>
        <p:spPr>
          <a:xfrm>
            <a:off x="2486025" y="360172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7"/>
          <p:cNvSpPr txBox="1"/>
          <p:nvPr/>
        </p:nvSpPr>
        <p:spPr>
          <a:xfrm>
            <a:off x="9949815" y="227520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文本框 13"/>
          <p:cNvSpPr txBox="1"/>
          <p:nvPr/>
        </p:nvSpPr>
        <p:spPr>
          <a:xfrm>
            <a:off x="4999355" y="341884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247765" y="199707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21"/>
          <p:cNvSpPr txBox="1"/>
          <p:nvPr/>
        </p:nvSpPr>
        <p:spPr>
          <a:xfrm>
            <a:off x="9890125" y="359600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邬似刚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文本框 25"/>
          <p:cNvSpPr txBox="1"/>
          <p:nvPr/>
        </p:nvSpPr>
        <p:spPr>
          <a:xfrm>
            <a:off x="7374890" y="3425825"/>
            <a:ext cx="87757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</a:rPr>
              <a:t>离退休处提供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文本框 26"/>
          <p:cNvSpPr txBox="1"/>
          <p:nvPr/>
        </p:nvSpPr>
        <p:spPr>
          <a:xfrm>
            <a:off x="4069080" y="1981835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7"/>
          <p:cNvSpPr txBox="1"/>
          <p:nvPr/>
        </p:nvSpPr>
        <p:spPr>
          <a:xfrm>
            <a:off x="8338820" y="1964690"/>
            <a:ext cx="745490" cy="2139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800"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何纲跃   摄</a:t>
            </a:r>
            <a:endParaRPr lang="zh-CN" altLang="en-US" sz="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4" name="图片 7" descr="DSC_91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4085" y="766445"/>
            <a:ext cx="1800000" cy="12012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8" descr="DSC_92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5465" y="775970"/>
            <a:ext cx="1800000" cy="11987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1" descr="WUSG4357_副本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31290" y="2491105"/>
            <a:ext cx="1800000" cy="11484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13" descr="DSC020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78425" y="776605"/>
            <a:ext cx="1800000" cy="12050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463</Words>
  <Application>WPS 演示</Application>
  <PresentationFormat>宽屏</PresentationFormat>
  <Paragraphs>132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3" baseType="lpstr">
      <vt:lpstr>Arial</vt:lpstr>
      <vt:lpstr>宋体</vt:lpstr>
      <vt:lpstr>Wingdings</vt:lpstr>
      <vt:lpstr>方正魏碑_GBK</vt:lpstr>
      <vt:lpstr>方正行楷_GBK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邬似刚</cp:lastModifiedBy>
  <cp:revision>9</cp:revision>
  <dcterms:created xsi:type="dcterms:W3CDTF">2019-05-03T12:18:00Z</dcterms:created>
  <dcterms:modified xsi:type="dcterms:W3CDTF">2019-05-03T13:57:13Z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