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56" r:id="rId4"/>
    <p:sldId id="257" r:id="rId5"/>
    <p:sldId id="258" r:id="rId6"/>
    <p:sldId id="259" r:id="rId7"/>
    <p:sldId id="261" r:id="rId8"/>
    <p:sldId id="264" r:id="rId9"/>
    <p:sldId id="263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5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87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2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3661-6B7B-487C-BB4C-3045CB884B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EAF0-C841-46E4-9CCB-3A57203F9D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3661-6B7B-487C-BB4C-3045CB884B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EAF0-C841-46E4-9CCB-3A57203F9D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3661-6B7B-487C-BB4C-3045CB884B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EAF0-C841-46E4-9CCB-3A57203F9D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3661-6B7B-487C-BB4C-3045CB884B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EAF0-C841-46E4-9CCB-3A57203F9D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3661-6B7B-487C-BB4C-3045CB884B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EAF0-C841-46E4-9CCB-3A57203F9D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3661-6B7B-487C-BB4C-3045CB884B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EAF0-C841-46E4-9CCB-3A57203F9D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3661-6B7B-487C-BB4C-3045CB884B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EAF0-C841-46E4-9CCB-3A57203F9D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3661-6B7B-487C-BB4C-3045CB884B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EAF0-C841-46E4-9CCB-3A57203F9D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3661-6B7B-487C-BB4C-3045CB884B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EAF0-C841-46E4-9CCB-3A57203F9D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3661-6B7B-487C-BB4C-3045CB884B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EAF0-C841-46E4-9CCB-3A57203F9D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3661-6B7B-487C-BB4C-3045CB884B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EAF0-C841-46E4-9CCB-3A57203F9D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B3661-6B7B-487C-BB4C-3045CB884B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5EAF0-C841-46E4-9CCB-3A57203F9D1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.xml"/><Relationship Id="rId13" Type="http://schemas.openxmlformats.org/officeDocument/2006/relationships/image" Target="../media/image13.jpe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jpeg"/><Relationship Id="rId8" Type="http://schemas.openxmlformats.org/officeDocument/2006/relationships/image" Target="../media/image21.jpeg"/><Relationship Id="rId7" Type="http://schemas.openxmlformats.org/officeDocument/2006/relationships/image" Target="../media/image20.jpeg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29.jpeg"/><Relationship Id="rId15" Type="http://schemas.openxmlformats.org/officeDocument/2006/relationships/image" Target="../media/image28.jpeg"/><Relationship Id="rId14" Type="http://schemas.openxmlformats.org/officeDocument/2006/relationships/image" Target="../media/image27.jpeg"/><Relationship Id="rId13" Type="http://schemas.openxmlformats.org/officeDocument/2006/relationships/image" Target="../media/image26.jpeg"/><Relationship Id="rId12" Type="http://schemas.openxmlformats.org/officeDocument/2006/relationships/image" Target="../media/image25.jpeg"/><Relationship Id="rId11" Type="http://schemas.openxmlformats.org/officeDocument/2006/relationships/image" Target="../media/image24.jpeg"/><Relationship Id="rId10" Type="http://schemas.openxmlformats.org/officeDocument/2006/relationships/image" Target="../media/image23.jpeg"/><Relationship Id="rId1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jpeg"/><Relationship Id="rId8" Type="http://schemas.openxmlformats.org/officeDocument/2006/relationships/image" Target="../media/image37.jpeg"/><Relationship Id="rId7" Type="http://schemas.openxmlformats.org/officeDocument/2006/relationships/image" Target="../media/image36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45.jpeg"/><Relationship Id="rId15" Type="http://schemas.openxmlformats.org/officeDocument/2006/relationships/image" Target="../media/image44.jpeg"/><Relationship Id="rId14" Type="http://schemas.openxmlformats.org/officeDocument/2006/relationships/image" Target="../media/image43.jpeg"/><Relationship Id="rId13" Type="http://schemas.openxmlformats.org/officeDocument/2006/relationships/image" Target="../media/image42.jpeg"/><Relationship Id="rId12" Type="http://schemas.openxmlformats.org/officeDocument/2006/relationships/image" Target="../media/image41.jpeg"/><Relationship Id="rId11" Type="http://schemas.openxmlformats.org/officeDocument/2006/relationships/image" Target="../media/image40.jpeg"/><Relationship Id="rId10" Type="http://schemas.openxmlformats.org/officeDocument/2006/relationships/image" Target="../media/image39.jpeg"/><Relationship Id="rId1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4.jpeg"/><Relationship Id="rId8" Type="http://schemas.openxmlformats.org/officeDocument/2006/relationships/image" Target="../media/image53.jpeg"/><Relationship Id="rId7" Type="http://schemas.openxmlformats.org/officeDocument/2006/relationships/image" Target="../media/image52.jpeg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60.jpeg"/><Relationship Id="rId14" Type="http://schemas.openxmlformats.org/officeDocument/2006/relationships/image" Target="../media/image59.jpeg"/><Relationship Id="rId13" Type="http://schemas.openxmlformats.org/officeDocument/2006/relationships/image" Target="../media/image58.jpeg"/><Relationship Id="rId12" Type="http://schemas.openxmlformats.org/officeDocument/2006/relationships/image" Target="../media/image57.jpeg"/><Relationship Id="rId11" Type="http://schemas.openxmlformats.org/officeDocument/2006/relationships/image" Target="../media/image56.jpeg"/><Relationship Id="rId10" Type="http://schemas.openxmlformats.org/officeDocument/2006/relationships/image" Target="../media/image55.jpeg"/><Relationship Id="rId1" Type="http://schemas.openxmlformats.org/officeDocument/2006/relationships/image" Target="../media/image46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69.jpeg"/><Relationship Id="rId8" Type="http://schemas.openxmlformats.org/officeDocument/2006/relationships/image" Target="../media/image68.jpeg"/><Relationship Id="rId7" Type="http://schemas.openxmlformats.org/officeDocument/2006/relationships/image" Target="../media/image67.jpeg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76.jpeg"/><Relationship Id="rId15" Type="http://schemas.openxmlformats.org/officeDocument/2006/relationships/image" Target="../media/image75.jpeg"/><Relationship Id="rId14" Type="http://schemas.openxmlformats.org/officeDocument/2006/relationships/image" Target="../media/image74.jpeg"/><Relationship Id="rId13" Type="http://schemas.openxmlformats.org/officeDocument/2006/relationships/image" Target="../media/image73.jpeg"/><Relationship Id="rId12" Type="http://schemas.openxmlformats.org/officeDocument/2006/relationships/image" Target="../media/image72.jpeg"/><Relationship Id="rId11" Type="http://schemas.openxmlformats.org/officeDocument/2006/relationships/image" Target="../media/image71.jpeg"/><Relationship Id="rId10" Type="http://schemas.openxmlformats.org/officeDocument/2006/relationships/image" Target="../media/image70.jpeg"/><Relationship Id="rId1" Type="http://schemas.openxmlformats.org/officeDocument/2006/relationships/image" Target="../media/image6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5.jpeg"/><Relationship Id="rId8" Type="http://schemas.openxmlformats.org/officeDocument/2006/relationships/image" Target="../media/image84.jpeg"/><Relationship Id="rId7" Type="http://schemas.openxmlformats.org/officeDocument/2006/relationships/image" Target="../media/image83.jpeg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91.jpeg"/><Relationship Id="rId14" Type="http://schemas.openxmlformats.org/officeDocument/2006/relationships/image" Target="../media/image90.jpeg"/><Relationship Id="rId13" Type="http://schemas.openxmlformats.org/officeDocument/2006/relationships/image" Target="../media/image89.jpeg"/><Relationship Id="rId12" Type="http://schemas.openxmlformats.org/officeDocument/2006/relationships/image" Target="../media/image88.jpeg"/><Relationship Id="rId11" Type="http://schemas.openxmlformats.org/officeDocument/2006/relationships/image" Target="../media/image87.jpeg"/><Relationship Id="rId10" Type="http://schemas.openxmlformats.org/officeDocument/2006/relationships/image" Target="../media/image86.jpeg"/><Relationship Id="rId1" Type="http://schemas.openxmlformats.org/officeDocument/2006/relationships/image" Target="../media/image77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0.jpeg"/><Relationship Id="rId8" Type="http://schemas.openxmlformats.org/officeDocument/2006/relationships/image" Target="../media/image99.jpeg"/><Relationship Id="rId7" Type="http://schemas.openxmlformats.org/officeDocument/2006/relationships/image" Target="../media/image98.jpeg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107.jpeg"/><Relationship Id="rId15" Type="http://schemas.openxmlformats.org/officeDocument/2006/relationships/image" Target="../media/image106.jpeg"/><Relationship Id="rId14" Type="http://schemas.openxmlformats.org/officeDocument/2006/relationships/image" Target="../media/image105.jpeg"/><Relationship Id="rId13" Type="http://schemas.openxmlformats.org/officeDocument/2006/relationships/image" Target="../media/image104.jpeg"/><Relationship Id="rId12" Type="http://schemas.openxmlformats.org/officeDocument/2006/relationships/image" Target="../media/image103.jpeg"/><Relationship Id="rId11" Type="http://schemas.openxmlformats.org/officeDocument/2006/relationships/image" Target="../media/image102.jpeg"/><Relationship Id="rId10" Type="http://schemas.openxmlformats.org/officeDocument/2006/relationships/image" Target="../media/image101.jpeg"/><Relationship Id="rId1" Type="http://schemas.openxmlformats.org/officeDocument/2006/relationships/image" Target="../media/image92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6.jpeg"/><Relationship Id="rId8" Type="http://schemas.openxmlformats.org/officeDocument/2006/relationships/image" Target="../media/image115.jpeg"/><Relationship Id="rId7" Type="http://schemas.openxmlformats.org/officeDocument/2006/relationships/image" Target="../media/image114.jpeg"/><Relationship Id="rId6" Type="http://schemas.openxmlformats.org/officeDocument/2006/relationships/image" Target="../media/image113.jpeg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121.jpeg"/><Relationship Id="rId13" Type="http://schemas.openxmlformats.org/officeDocument/2006/relationships/image" Target="../media/image120.jpeg"/><Relationship Id="rId12" Type="http://schemas.openxmlformats.org/officeDocument/2006/relationships/image" Target="../media/image119.jpeg"/><Relationship Id="rId11" Type="http://schemas.openxmlformats.org/officeDocument/2006/relationships/image" Target="../media/image118.jpeg"/><Relationship Id="rId10" Type="http://schemas.openxmlformats.org/officeDocument/2006/relationships/image" Target="../media/image117.jpeg"/><Relationship Id="rId1" Type="http://schemas.openxmlformats.org/officeDocument/2006/relationships/image" Target="../media/image10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113855" y="195952"/>
            <a:ext cx="10260000" cy="6480000"/>
            <a:chOff x="946245" y="181970"/>
            <a:chExt cx="10260000" cy="6480000"/>
          </a:xfrm>
        </p:grpSpPr>
        <p:sp>
          <p:nvSpPr>
            <p:cNvPr id="4" name="矩形 3"/>
            <p:cNvSpPr/>
            <p:nvPr/>
          </p:nvSpPr>
          <p:spPr>
            <a:xfrm>
              <a:off x="946245" y="181970"/>
              <a:ext cx="10260000" cy="6480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矩形 4"/>
            <p:cNvSpPr/>
            <p:nvPr/>
          </p:nvSpPr>
          <p:spPr>
            <a:xfrm>
              <a:off x="1162245" y="397970"/>
              <a:ext cx="9828000" cy="60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667" y="1989296"/>
            <a:ext cx="1402860" cy="2160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557010" y="623570"/>
            <a:ext cx="4465955" cy="645160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6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魏碑_GBK" panose="03000509000000000000" charset="-122"/>
                <a:ea typeface="方正魏碑_GBK" panose="03000509000000000000" charset="-122"/>
              </a:rPr>
              <a:t>老年摄影协会作品展</a:t>
            </a:r>
            <a:endParaRPr lang="zh-CN" altLang="en-US" sz="3600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魏碑_GBK" panose="03000509000000000000" charset="-122"/>
              <a:ea typeface="方正魏碑_GBK" panose="03000509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895" y="5142606"/>
            <a:ext cx="2160000" cy="106615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391" y="5145643"/>
            <a:ext cx="1889760" cy="106375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351" y="2287557"/>
            <a:ext cx="1889760" cy="8991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012" y="4876643"/>
            <a:ext cx="1889760" cy="133197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955" y="666946"/>
            <a:ext cx="1889760" cy="132283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901" y="696970"/>
            <a:ext cx="1889760" cy="126187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53" y="1958842"/>
            <a:ext cx="1889760" cy="125882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27" y="3605512"/>
            <a:ext cx="1618488" cy="107899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955" y="2353778"/>
            <a:ext cx="1618488" cy="108813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126" y="3509717"/>
            <a:ext cx="1618488" cy="127101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115" y="3806549"/>
            <a:ext cx="1618488" cy="106984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377" y="4996150"/>
            <a:ext cx="1618488" cy="1213104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74602" y="966516"/>
            <a:ext cx="492443" cy="20230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000" dirty="0" smtClean="0">
                <a:latin typeface="方正大黑简体" panose="02010601030101010101" pitchFamily="2" charset="-122"/>
                <a:ea typeface="方正大黑简体" panose="02010601030101010101" pitchFamily="2" charset="-122"/>
              </a:rPr>
              <a:t>第 一 版</a:t>
            </a:r>
            <a:endParaRPr lang="zh-CN" altLang="en-US" sz="2000" dirty="0"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569835" y="1366520"/>
            <a:ext cx="25698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方正北魏楷书简体" panose="03000509000000000000" charset="-122"/>
                <a:ea typeface="方正北魏楷书简体" panose="03000509000000000000" charset="-122"/>
                <a:cs typeface="方正北魏楷书简体" panose="03000509000000000000" charset="-122"/>
              </a:rPr>
              <a:t>风   景   如   画</a:t>
            </a:r>
            <a:endParaRPr lang="zh-CN" altLang="en-US" sz="2800" b="1">
              <a:latin typeface="方正北魏楷书简体" panose="03000509000000000000" charset="-122"/>
              <a:ea typeface="方正北魏楷书简体" panose="03000509000000000000" charset="-122"/>
              <a:cs typeface="方正北魏楷书简体" panose="03000509000000000000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708275" y="6214745"/>
            <a:ext cx="117602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原  野  何纲跃</a:t>
            </a:r>
            <a:endParaRPr lang="zh-CN" altLang="en-US" sz="1000"/>
          </a:p>
        </p:txBody>
      </p:sp>
      <p:sp>
        <p:nvSpPr>
          <p:cNvPr id="25" name="文本框 24"/>
          <p:cNvSpPr txBox="1"/>
          <p:nvPr/>
        </p:nvSpPr>
        <p:spPr>
          <a:xfrm>
            <a:off x="4958080" y="6209030"/>
            <a:ext cx="134112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坝美风光   蒋健蓉</a:t>
            </a:r>
            <a:endParaRPr lang="zh-CN" altLang="en-US" sz="1000"/>
          </a:p>
        </p:txBody>
      </p:sp>
      <p:sp>
        <p:nvSpPr>
          <p:cNvPr id="26" name="文本框 25"/>
          <p:cNvSpPr txBox="1"/>
          <p:nvPr/>
        </p:nvSpPr>
        <p:spPr>
          <a:xfrm>
            <a:off x="1923415" y="3442335"/>
            <a:ext cx="130238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橘桥晚霞   蒋健蓉</a:t>
            </a:r>
            <a:endParaRPr lang="zh-CN" altLang="en-US" sz="1000"/>
          </a:p>
        </p:txBody>
      </p:sp>
      <p:sp>
        <p:nvSpPr>
          <p:cNvPr id="28" name="文本框 27"/>
          <p:cNvSpPr txBox="1"/>
          <p:nvPr/>
        </p:nvSpPr>
        <p:spPr>
          <a:xfrm>
            <a:off x="4707890" y="1958975"/>
            <a:ext cx="129222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沉醉金田   邬似刚</a:t>
            </a:r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4678680" y="4751070"/>
            <a:ext cx="132143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梅花烂漫   周仲文</a:t>
            </a:r>
            <a:endParaRPr lang="zh-CN" altLang="en-US" sz="1000"/>
          </a:p>
        </p:txBody>
      </p:sp>
      <p:sp>
        <p:nvSpPr>
          <p:cNvPr id="30" name="文本框 29"/>
          <p:cNvSpPr txBox="1"/>
          <p:nvPr/>
        </p:nvSpPr>
        <p:spPr>
          <a:xfrm>
            <a:off x="1923415" y="4876800"/>
            <a:ext cx="135191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日  出    周瑞庆</a:t>
            </a:r>
            <a:endParaRPr lang="zh-CN" altLang="en-US" sz="1000"/>
          </a:p>
        </p:txBody>
      </p:sp>
      <p:sp>
        <p:nvSpPr>
          <p:cNvPr id="31" name="文本框 30"/>
          <p:cNvSpPr txBox="1"/>
          <p:nvPr/>
        </p:nvSpPr>
        <p:spPr>
          <a:xfrm>
            <a:off x="7160260" y="4684395"/>
            <a:ext cx="13989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坝上金山   易谷良</a:t>
            </a:r>
            <a:endParaRPr lang="zh-CN" altLang="en-US" sz="1000"/>
          </a:p>
        </p:txBody>
      </p:sp>
      <p:sp>
        <p:nvSpPr>
          <p:cNvPr id="32" name="文本框 31"/>
          <p:cNvSpPr txBox="1"/>
          <p:nvPr/>
        </p:nvSpPr>
        <p:spPr>
          <a:xfrm>
            <a:off x="4667885" y="3197225"/>
            <a:ext cx="133223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坝上秋色   彭定一</a:t>
            </a:r>
            <a:endParaRPr lang="zh-CN" altLang="en-US" sz="1000"/>
          </a:p>
        </p:txBody>
      </p:sp>
      <p:sp>
        <p:nvSpPr>
          <p:cNvPr id="33" name="文本框 32"/>
          <p:cNvSpPr txBox="1"/>
          <p:nvPr/>
        </p:nvSpPr>
        <p:spPr>
          <a:xfrm>
            <a:off x="2023745" y="1958975"/>
            <a:ext cx="147320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黄河在咆哮   饶定元</a:t>
            </a:r>
            <a:endParaRPr lang="zh-CN" altLang="en-US" sz="1000"/>
          </a:p>
        </p:txBody>
      </p:sp>
      <p:sp>
        <p:nvSpPr>
          <p:cNvPr id="34" name="文本框 33"/>
          <p:cNvSpPr txBox="1"/>
          <p:nvPr/>
        </p:nvSpPr>
        <p:spPr>
          <a:xfrm>
            <a:off x="9664065" y="4149725"/>
            <a:ext cx="129349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岭上寒松   廖熙选</a:t>
            </a:r>
            <a:endParaRPr lang="zh-CN" altLang="en-US" sz="1000"/>
          </a:p>
        </p:txBody>
      </p:sp>
      <p:sp>
        <p:nvSpPr>
          <p:cNvPr id="35" name="文本框 34"/>
          <p:cNvSpPr txBox="1"/>
          <p:nvPr/>
        </p:nvSpPr>
        <p:spPr>
          <a:xfrm>
            <a:off x="9709785" y="6209030"/>
            <a:ext cx="120142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一网金   廖熙选</a:t>
            </a:r>
            <a:endParaRPr lang="zh-CN" altLang="en-US" sz="1000"/>
          </a:p>
        </p:txBody>
      </p:sp>
      <p:sp>
        <p:nvSpPr>
          <p:cNvPr id="36" name="文本框 35"/>
          <p:cNvSpPr txBox="1"/>
          <p:nvPr/>
        </p:nvSpPr>
        <p:spPr>
          <a:xfrm>
            <a:off x="7468870" y="3217545"/>
            <a:ext cx="136144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觅途雪原   易谷良</a:t>
            </a:r>
            <a:endParaRPr lang="zh-CN" altLang="en-US" sz="1000"/>
          </a:p>
        </p:txBody>
      </p:sp>
      <p:sp>
        <p:nvSpPr>
          <p:cNvPr id="37" name="文本框 36"/>
          <p:cNvSpPr txBox="1"/>
          <p:nvPr/>
        </p:nvSpPr>
        <p:spPr>
          <a:xfrm>
            <a:off x="7263765" y="6209030"/>
            <a:ext cx="137985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梯田雾嶂   彭爱莲</a:t>
            </a:r>
            <a:endParaRPr lang="zh-CN" altLang="en-US" sz="1000"/>
          </a:p>
        </p:txBody>
      </p:sp>
    </p:spTree>
    <p:custDataLst>
      <p:tags r:id="rId1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946245" y="181970"/>
            <a:ext cx="10260000" cy="6480000"/>
            <a:chOff x="946245" y="181970"/>
            <a:chExt cx="10260000" cy="6480000"/>
          </a:xfrm>
        </p:grpSpPr>
        <p:sp>
          <p:nvSpPr>
            <p:cNvPr id="4" name="矩形 3"/>
            <p:cNvSpPr/>
            <p:nvPr/>
          </p:nvSpPr>
          <p:spPr>
            <a:xfrm>
              <a:off x="946245" y="181970"/>
              <a:ext cx="10260000" cy="6480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矩形 4"/>
            <p:cNvSpPr/>
            <p:nvPr/>
          </p:nvSpPr>
          <p:spPr>
            <a:xfrm>
              <a:off x="1162245" y="397970"/>
              <a:ext cx="9828000" cy="60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440" y="4770070"/>
            <a:ext cx="2160000" cy="14306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440" y="542668"/>
            <a:ext cx="2160000" cy="1440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892" y="3807379"/>
            <a:ext cx="1618488" cy="80467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80" y="2590385"/>
            <a:ext cx="1405128" cy="1889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315" y="2196792"/>
            <a:ext cx="1889760" cy="7924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971" y="4898535"/>
            <a:ext cx="1889760" cy="12832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315" y="3172281"/>
            <a:ext cx="1889760" cy="14173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843" y="588488"/>
            <a:ext cx="1889760" cy="12588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956" y="543166"/>
            <a:ext cx="1889760" cy="14173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59" y="5313413"/>
            <a:ext cx="1618488" cy="88696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461" y="542712"/>
            <a:ext cx="1213104" cy="161848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142" y="2829381"/>
            <a:ext cx="1618488" cy="14112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889" y="2336983"/>
            <a:ext cx="1618488" cy="91744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499" y="3668847"/>
            <a:ext cx="1618488" cy="108204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110" y="5100610"/>
            <a:ext cx="1618488" cy="110032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892" y="2337062"/>
            <a:ext cx="1618488" cy="1078992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374611" y="966516"/>
            <a:ext cx="492443" cy="20230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000" dirty="0" smtClean="0">
                <a:latin typeface="方正大黑简体" panose="02010601030101010101" pitchFamily="2" charset="-122"/>
                <a:ea typeface="方正大黑简体" panose="02010601030101010101" pitchFamily="2" charset="-122"/>
              </a:rPr>
              <a:t>第 二 版</a:t>
            </a:r>
            <a:endParaRPr lang="zh-CN" altLang="en-US" sz="2000" dirty="0"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558020" y="6200775"/>
            <a:ext cx="1214755" cy="245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1000" b="0">
                <a:solidFill>
                  <a:srgbClr val="000000"/>
                </a:solidFill>
                <a:ea typeface="宋体" panose="02010600030101010101" pitchFamily="2" charset="-122"/>
              </a:rPr>
              <a:t>高山牧场</a:t>
            </a:r>
            <a:r>
              <a:rPr lang="en-US" sz="1000" b="0">
                <a:solidFill>
                  <a:srgbClr val="000000"/>
                </a:solidFill>
                <a:latin typeface="等线" charset="0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sz="1000" b="0">
                <a:solidFill>
                  <a:srgbClr val="000000"/>
                </a:solidFill>
                <a:ea typeface="宋体" panose="02010600030101010101" pitchFamily="2" charset="-122"/>
              </a:rPr>
              <a:t>邬似刚</a:t>
            </a:r>
            <a:endParaRPr lang="zh-CN" altLang="en-US" sz="1000"/>
          </a:p>
        </p:txBody>
      </p:sp>
      <p:sp>
        <p:nvSpPr>
          <p:cNvPr id="23" name="文本框 22"/>
          <p:cNvSpPr txBox="1"/>
          <p:nvPr/>
        </p:nvSpPr>
        <p:spPr>
          <a:xfrm>
            <a:off x="9557385" y="2949575"/>
            <a:ext cx="121539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多彩天池 何纲跃</a:t>
            </a:r>
            <a:endParaRPr lang="zh-CN" altLang="en-US" sz="1000"/>
          </a:p>
        </p:txBody>
      </p:sp>
      <p:sp>
        <p:nvSpPr>
          <p:cNvPr id="24" name="文本框 23"/>
          <p:cNvSpPr txBox="1"/>
          <p:nvPr/>
        </p:nvSpPr>
        <p:spPr>
          <a:xfrm>
            <a:off x="5318760" y="3254375"/>
            <a:ext cx="139954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醴陵瓷谷   蒋健蓉</a:t>
            </a:r>
            <a:endParaRPr lang="zh-CN" altLang="en-US" sz="1000"/>
          </a:p>
        </p:txBody>
      </p:sp>
      <p:sp>
        <p:nvSpPr>
          <p:cNvPr id="25" name="文本框 24"/>
          <p:cNvSpPr txBox="1"/>
          <p:nvPr/>
        </p:nvSpPr>
        <p:spPr>
          <a:xfrm>
            <a:off x="7378700" y="4240530"/>
            <a:ext cx="12338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飞  流   蒋健蓉</a:t>
            </a:r>
            <a:endParaRPr lang="zh-CN" altLang="en-US" sz="1000"/>
          </a:p>
        </p:txBody>
      </p:sp>
      <p:sp>
        <p:nvSpPr>
          <p:cNvPr id="26" name="文本框 25"/>
          <p:cNvSpPr txBox="1"/>
          <p:nvPr/>
        </p:nvSpPr>
        <p:spPr>
          <a:xfrm>
            <a:off x="3908425" y="1847215"/>
            <a:ext cx="121539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大明湖   李克用</a:t>
            </a:r>
            <a:endParaRPr lang="zh-CN" altLang="en-US" sz="1000"/>
          </a:p>
        </p:txBody>
      </p:sp>
      <p:sp>
        <p:nvSpPr>
          <p:cNvPr id="27" name="文本框 26"/>
          <p:cNvSpPr txBox="1"/>
          <p:nvPr/>
        </p:nvSpPr>
        <p:spPr>
          <a:xfrm>
            <a:off x="6024245" y="1960245"/>
            <a:ext cx="182054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西海岸高尔夫球场   薛立群</a:t>
            </a:r>
            <a:endParaRPr lang="zh-CN" altLang="en-US" sz="1000"/>
          </a:p>
        </p:txBody>
      </p:sp>
      <p:sp>
        <p:nvSpPr>
          <p:cNvPr id="28" name="文本框 27"/>
          <p:cNvSpPr txBox="1"/>
          <p:nvPr/>
        </p:nvSpPr>
        <p:spPr>
          <a:xfrm>
            <a:off x="1914525" y="6200775"/>
            <a:ext cx="129540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旭日霞光  周瑞庆</a:t>
            </a:r>
            <a:endParaRPr lang="zh-CN" altLang="en-US" sz="1000"/>
          </a:p>
        </p:txBody>
      </p:sp>
      <p:sp>
        <p:nvSpPr>
          <p:cNvPr id="29" name="文本框 28"/>
          <p:cNvSpPr txBox="1"/>
          <p:nvPr/>
        </p:nvSpPr>
        <p:spPr>
          <a:xfrm>
            <a:off x="5318760" y="4751070"/>
            <a:ext cx="139954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珠海大剧院  周瑞庆</a:t>
            </a:r>
            <a:endParaRPr lang="zh-CN" altLang="en-US" sz="1000"/>
          </a:p>
        </p:txBody>
      </p:sp>
      <p:sp>
        <p:nvSpPr>
          <p:cNvPr id="30" name="文本框 29"/>
          <p:cNvSpPr txBox="1"/>
          <p:nvPr/>
        </p:nvSpPr>
        <p:spPr>
          <a:xfrm>
            <a:off x="9441815" y="1983105"/>
            <a:ext cx="133096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微霞尚满天  周海清</a:t>
            </a:r>
            <a:endParaRPr lang="zh-CN" altLang="en-US" sz="1000"/>
          </a:p>
        </p:txBody>
      </p:sp>
      <p:sp>
        <p:nvSpPr>
          <p:cNvPr id="31" name="文本框 30"/>
          <p:cNvSpPr txBox="1"/>
          <p:nvPr/>
        </p:nvSpPr>
        <p:spPr>
          <a:xfrm>
            <a:off x="3507740" y="3412490"/>
            <a:ext cx="119761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红土地   周海清</a:t>
            </a:r>
            <a:endParaRPr lang="zh-CN" altLang="en-US" sz="1000"/>
          </a:p>
        </p:txBody>
      </p:sp>
      <p:sp>
        <p:nvSpPr>
          <p:cNvPr id="32" name="文本框 31"/>
          <p:cNvSpPr txBox="1"/>
          <p:nvPr/>
        </p:nvSpPr>
        <p:spPr>
          <a:xfrm>
            <a:off x="3507740" y="4589780"/>
            <a:ext cx="119761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红海滩   向绪金</a:t>
            </a:r>
            <a:endParaRPr lang="zh-CN" altLang="en-US" sz="1000"/>
          </a:p>
        </p:txBody>
      </p:sp>
      <p:sp>
        <p:nvSpPr>
          <p:cNvPr id="33" name="文本框 32"/>
          <p:cNvSpPr txBox="1"/>
          <p:nvPr/>
        </p:nvSpPr>
        <p:spPr>
          <a:xfrm>
            <a:off x="1511935" y="4479925"/>
            <a:ext cx="13227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红叶蓝天   向绪金</a:t>
            </a:r>
            <a:endParaRPr lang="zh-CN" altLang="en-US" sz="1000"/>
          </a:p>
        </p:txBody>
      </p:sp>
      <p:sp>
        <p:nvSpPr>
          <p:cNvPr id="34" name="文本框 33"/>
          <p:cNvSpPr txBox="1"/>
          <p:nvPr/>
        </p:nvSpPr>
        <p:spPr>
          <a:xfrm>
            <a:off x="4253865" y="6181725"/>
            <a:ext cx="127317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沙巴海景  向绪金</a:t>
            </a:r>
            <a:endParaRPr lang="zh-CN" altLang="en-US" sz="1000"/>
          </a:p>
        </p:txBody>
      </p:sp>
      <p:sp>
        <p:nvSpPr>
          <p:cNvPr id="35" name="文本框 34"/>
          <p:cNvSpPr txBox="1"/>
          <p:nvPr/>
        </p:nvSpPr>
        <p:spPr>
          <a:xfrm>
            <a:off x="1464310" y="2161540"/>
            <a:ext cx="119761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秋  丹   廖熙选</a:t>
            </a:r>
            <a:endParaRPr lang="zh-CN" altLang="en-US" sz="1000"/>
          </a:p>
        </p:txBody>
      </p:sp>
      <p:sp>
        <p:nvSpPr>
          <p:cNvPr id="36" name="文本框 35"/>
          <p:cNvSpPr txBox="1"/>
          <p:nvPr/>
        </p:nvSpPr>
        <p:spPr>
          <a:xfrm>
            <a:off x="9464675" y="4547235"/>
            <a:ext cx="140081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古亭拥翠   廖熙选</a:t>
            </a:r>
            <a:endParaRPr lang="zh-CN" altLang="en-US" sz="1000"/>
          </a:p>
        </p:txBody>
      </p:sp>
      <p:sp>
        <p:nvSpPr>
          <p:cNvPr id="19" name="文本框 18"/>
          <p:cNvSpPr txBox="1"/>
          <p:nvPr/>
        </p:nvSpPr>
        <p:spPr>
          <a:xfrm>
            <a:off x="6645910" y="6181725"/>
            <a:ext cx="119761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哓  雰   廖熙选</a:t>
            </a:r>
            <a:endParaRPr lang="zh-CN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946245" y="181970"/>
            <a:ext cx="10260000" cy="6480000"/>
            <a:chOff x="946245" y="181970"/>
            <a:chExt cx="10260000" cy="6480000"/>
          </a:xfrm>
        </p:grpSpPr>
        <p:sp>
          <p:nvSpPr>
            <p:cNvPr id="4" name="矩形 3"/>
            <p:cNvSpPr/>
            <p:nvPr/>
          </p:nvSpPr>
          <p:spPr>
            <a:xfrm>
              <a:off x="946245" y="181970"/>
              <a:ext cx="10260000" cy="6480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矩形 4"/>
            <p:cNvSpPr/>
            <p:nvPr/>
          </p:nvSpPr>
          <p:spPr>
            <a:xfrm>
              <a:off x="1162245" y="397970"/>
              <a:ext cx="9828000" cy="60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67" y="562435"/>
            <a:ext cx="2160000" cy="1440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425" y="5066242"/>
            <a:ext cx="2700000" cy="107255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618" y="5053542"/>
            <a:ext cx="1889760" cy="108508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276" y="5053542"/>
            <a:ext cx="1889760" cy="10546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634" y="3544933"/>
            <a:ext cx="1889760" cy="103936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95" y="4218506"/>
            <a:ext cx="1167384" cy="18897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200" y="562319"/>
            <a:ext cx="1889760" cy="12588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255" y="3499322"/>
            <a:ext cx="1889760" cy="125882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95" y="2387846"/>
            <a:ext cx="1118616" cy="161848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73" y="570206"/>
            <a:ext cx="1618488" cy="107899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937" y="2063974"/>
            <a:ext cx="1618488" cy="107899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955" y="573691"/>
            <a:ext cx="1618488" cy="107594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985" y="3545123"/>
            <a:ext cx="1618488" cy="121310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360" y="2196723"/>
            <a:ext cx="1618488" cy="104851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001" y="2090935"/>
            <a:ext cx="1618488" cy="102412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719" y="2190119"/>
            <a:ext cx="1618488" cy="1054608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374611" y="966516"/>
            <a:ext cx="492443" cy="20230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000" dirty="0" smtClean="0">
                <a:latin typeface="方正大黑简体" panose="02010601030101010101" pitchFamily="2" charset="-122"/>
                <a:ea typeface="方正大黑简体" panose="02010601030101010101" pitchFamily="2" charset="-122"/>
              </a:rPr>
              <a:t>第 三 版</a:t>
            </a:r>
            <a:endParaRPr lang="zh-CN" altLang="en-US" sz="2000" dirty="0"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161145" y="6138545"/>
            <a:ext cx="160464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青山隐隐水茫茫 何纲跃</a:t>
            </a:r>
            <a:endParaRPr lang="zh-CN" altLang="en-US" sz="1000"/>
          </a:p>
        </p:txBody>
      </p:sp>
      <p:sp>
        <p:nvSpPr>
          <p:cNvPr id="20" name="文本框 19"/>
          <p:cNvSpPr txBox="1"/>
          <p:nvPr/>
        </p:nvSpPr>
        <p:spPr>
          <a:xfrm>
            <a:off x="6716395" y="4584700"/>
            <a:ext cx="128714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远方的寂静 何纲跃</a:t>
            </a:r>
            <a:endParaRPr lang="zh-CN" altLang="en-US" sz="1000"/>
          </a:p>
        </p:txBody>
      </p:sp>
      <p:sp>
        <p:nvSpPr>
          <p:cNvPr id="25" name="文本框 24"/>
          <p:cNvSpPr txBox="1"/>
          <p:nvPr/>
        </p:nvSpPr>
        <p:spPr>
          <a:xfrm>
            <a:off x="3388360" y="6108065"/>
            <a:ext cx="15259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柳叶湖竞舟   龙振新</a:t>
            </a:r>
            <a:endParaRPr lang="zh-CN" altLang="en-US" sz="1000"/>
          </a:p>
        </p:txBody>
      </p:sp>
      <p:sp>
        <p:nvSpPr>
          <p:cNvPr id="26" name="文本框 25"/>
          <p:cNvSpPr txBox="1"/>
          <p:nvPr/>
        </p:nvSpPr>
        <p:spPr>
          <a:xfrm>
            <a:off x="7089140" y="1649095"/>
            <a:ext cx="132143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五彩经幡   邬似刚</a:t>
            </a:r>
            <a:endParaRPr lang="zh-CN" altLang="en-US" sz="1000"/>
          </a:p>
        </p:txBody>
      </p:sp>
      <p:sp>
        <p:nvSpPr>
          <p:cNvPr id="27" name="文本框 26"/>
          <p:cNvSpPr txBox="1"/>
          <p:nvPr/>
        </p:nvSpPr>
        <p:spPr>
          <a:xfrm>
            <a:off x="3896995" y="4758055"/>
            <a:ext cx="121539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秋　韵   周仲文</a:t>
            </a:r>
            <a:endParaRPr lang="zh-CN" altLang="en-US" sz="1000"/>
          </a:p>
        </p:txBody>
      </p:sp>
      <p:sp>
        <p:nvSpPr>
          <p:cNvPr id="28" name="文本框 27"/>
          <p:cNvSpPr txBox="1"/>
          <p:nvPr/>
        </p:nvSpPr>
        <p:spPr>
          <a:xfrm>
            <a:off x="9406255" y="4758055"/>
            <a:ext cx="128778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渔姑追梦   周海清</a:t>
            </a:r>
            <a:endParaRPr lang="zh-CN" altLang="en-US" sz="1000"/>
          </a:p>
        </p:txBody>
      </p:sp>
      <p:sp>
        <p:nvSpPr>
          <p:cNvPr id="29" name="文本框 28"/>
          <p:cNvSpPr txBox="1"/>
          <p:nvPr/>
        </p:nvSpPr>
        <p:spPr>
          <a:xfrm>
            <a:off x="3171190" y="3254375"/>
            <a:ext cx="128714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橘洲焰火   周海清</a:t>
            </a:r>
            <a:endParaRPr lang="zh-CN" altLang="en-US" sz="1000"/>
          </a:p>
        </p:txBody>
      </p:sp>
      <p:sp>
        <p:nvSpPr>
          <p:cNvPr id="30" name="文本框 29"/>
          <p:cNvSpPr txBox="1"/>
          <p:nvPr/>
        </p:nvSpPr>
        <p:spPr>
          <a:xfrm>
            <a:off x="4757420" y="1821180"/>
            <a:ext cx="128778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畲族农家   易谷良</a:t>
            </a:r>
            <a:endParaRPr lang="zh-CN" altLang="en-US" sz="1000"/>
          </a:p>
        </p:txBody>
      </p:sp>
      <p:sp>
        <p:nvSpPr>
          <p:cNvPr id="31" name="文本框 30"/>
          <p:cNvSpPr txBox="1"/>
          <p:nvPr/>
        </p:nvSpPr>
        <p:spPr>
          <a:xfrm>
            <a:off x="6198870" y="6138545"/>
            <a:ext cx="128778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漓江日出   向绪金</a:t>
            </a:r>
            <a:endParaRPr lang="zh-CN" altLang="en-US" sz="1000"/>
          </a:p>
        </p:txBody>
      </p:sp>
      <p:sp>
        <p:nvSpPr>
          <p:cNvPr id="32" name="文本框 31"/>
          <p:cNvSpPr txBox="1"/>
          <p:nvPr/>
        </p:nvSpPr>
        <p:spPr>
          <a:xfrm>
            <a:off x="1403350" y="3973195"/>
            <a:ext cx="109728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长 鸣  向绪金</a:t>
            </a:r>
            <a:endParaRPr lang="zh-CN" altLang="en-US" sz="1000"/>
          </a:p>
        </p:txBody>
      </p:sp>
      <p:sp>
        <p:nvSpPr>
          <p:cNvPr id="33" name="文本框 32"/>
          <p:cNvSpPr txBox="1"/>
          <p:nvPr/>
        </p:nvSpPr>
        <p:spPr>
          <a:xfrm>
            <a:off x="2169795" y="1951355"/>
            <a:ext cx="121856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初  雪   彭定一</a:t>
            </a:r>
            <a:endParaRPr lang="zh-CN" altLang="en-US" sz="1000"/>
          </a:p>
        </p:txBody>
      </p:sp>
      <p:sp>
        <p:nvSpPr>
          <p:cNvPr id="35" name="文本框 34"/>
          <p:cNvSpPr txBox="1"/>
          <p:nvPr/>
        </p:nvSpPr>
        <p:spPr>
          <a:xfrm>
            <a:off x="9492615" y="1649095"/>
            <a:ext cx="128714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飞  舞   彭定一</a:t>
            </a:r>
            <a:endParaRPr lang="zh-CN" altLang="en-US" sz="1000"/>
          </a:p>
        </p:txBody>
      </p:sp>
      <p:sp>
        <p:nvSpPr>
          <p:cNvPr id="37" name="文本框 36"/>
          <p:cNvSpPr txBox="1"/>
          <p:nvPr/>
        </p:nvSpPr>
        <p:spPr>
          <a:xfrm>
            <a:off x="9392920" y="3142615"/>
            <a:ext cx="137287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暮色大地   彭定一</a:t>
            </a:r>
            <a:endParaRPr lang="zh-CN" altLang="en-US" sz="1000"/>
          </a:p>
        </p:txBody>
      </p:sp>
      <p:sp>
        <p:nvSpPr>
          <p:cNvPr id="38" name="文本框 37"/>
          <p:cNvSpPr txBox="1"/>
          <p:nvPr/>
        </p:nvSpPr>
        <p:spPr>
          <a:xfrm>
            <a:off x="7486650" y="3115310"/>
            <a:ext cx="121856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雪  霁   饶定元</a:t>
            </a:r>
            <a:endParaRPr lang="zh-CN" altLang="en-US" sz="1000"/>
          </a:p>
        </p:txBody>
      </p:sp>
      <p:sp>
        <p:nvSpPr>
          <p:cNvPr id="39" name="文本框 38"/>
          <p:cNvSpPr txBox="1"/>
          <p:nvPr/>
        </p:nvSpPr>
        <p:spPr>
          <a:xfrm>
            <a:off x="5429250" y="3244850"/>
            <a:ext cx="128714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冷  泉   廖熙选</a:t>
            </a:r>
            <a:endParaRPr lang="zh-CN" altLang="en-US" sz="1000"/>
          </a:p>
        </p:txBody>
      </p:sp>
      <p:sp>
        <p:nvSpPr>
          <p:cNvPr id="40" name="文本框 39"/>
          <p:cNvSpPr txBox="1"/>
          <p:nvPr/>
        </p:nvSpPr>
        <p:spPr>
          <a:xfrm>
            <a:off x="1276985" y="6108065"/>
            <a:ext cx="123126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三青独秀  廖熙选</a:t>
            </a:r>
            <a:endParaRPr lang="zh-CN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980588" y="156214"/>
            <a:ext cx="10260000" cy="6480000"/>
            <a:chOff x="946245" y="181970"/>
            <a:chExt cx="10260000" cy="6480000"/>
          </a:xfrm>
        </p:grpSpPr>
        <p:sp>
          <p:nvSpPr>
            <p:cNvPr id="4" name="矩形 3"/>
            <p:cNvSpPr/>
            <p:nvPr/>
          </p:nvSpPr>
          <p:spPr>
            <a:xfrm>
              <a:off x="946245" y="181970"/>
              <a:ext cx="10260000" cy="6480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矩形 4"/>
            <p:cNvSpPr/>
            <p:nvPr/>
          </p:nvSpPr>
          <p:spPr>
            <a:xfrm>
              <a:off x="1162245" y="397970"/>
              <a:ext cx="9828000" cy="60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10" y="639917"/>
            <a:ext cx="2160000" cy="144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00" y="4813935"/>
            <a:ext cx="2112010" cy="14084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10" y="4951078"/>
            <a:ext cx="1889760" cy="12710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568" y="3373314"/>
            <a:ext cx="1889760" cy="12588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220" y="2011987"/>
            <a:ext cx="1889760" cy="117652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589" y="2570681"/>
            <a:ext cx="1554480" cy="188976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594" y="3627321"/>
            <a:ext cx="1889760" cy="94183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907" y="640080"/>
            <a:ext cx="1618488" cy="107899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402" y="640080"/>
            <a:ext cx="1618488" cy="107899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692" y="640080"/>
            <a:ext cx="1618488" cy="107899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019" y="5207627"/>
            <a:ext cx="1618488" cy="101498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063" y="2080043"/>
            <a:ext cx="1618488" cy="112471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40" y="1936339"/>
            <a:ext cx="1618488" cy="11917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474" y="3698600"/>
            <a:ext cx="1618488" cy="106070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542" y="4896214"/>
            <a:ext cx="1889760" cy="132588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374611" y="966516"/>
            <a:ext cx="492443" cy="20230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000" dirty="0" smtClean="0">
                <a:latin typeface="方正大黑简体" panose="02010601030101010101" pitchFamily="2" charset="-122"/>
                <a:ea typeface="方正大黑简体" panose="02010601030101010101" pitchFamily="2" charset="-122"/>
              </a:rPr>
              <a:t>第 四 版</a:t>
            </a:r>
            <a:endParaRPr lang="zh-CN" altLang="en-US" sz="2000" dirty="0"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548120" y="6222365"/>
            <a:ext cx="146875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美国西海岸   薛立群</a:t>
            </a:r>
            <a:endParaRPr lang="zh-CN" altLang="en-US" sz="1000"/>
          </a:p>
        </p:txBody>
      </p:sp>
      <p:sp>
        <p:nvSpPr>
          <p:cNvPr id="9" name="文本框 8"/>
          <p:cNvSpPr txBox="1"/>
          <p:nvPr/>
        </p:nvSpPr>
        <p:spPr>
          <a:xfrm>
            <a:off x="1608455" y="4460240"/>
            <a:ext cx="131572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柳隐渔舟   周仲文</a:t>
            </a:r>
            <a:endParaRPr lang="zh-CN" altLang="en-US" sz="1000"/>
          </a:p>
        </p:txBody>
      </p:sp>
      <p:sp>
        <p:nvSpPr>
          <p:cNvPr id="13" name="文本框 12"/>
          <p:cNvSpPr txBox="1"/>
          <p:nvPr/>
        </p:nvSpPr>
        <p:spPr>
          <a:xfrm>
            <a:off x="4333875" y="6222365"/>
            <a:ext cx="134239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春光妩媚   周仲文</a:t>
            </a:r>
            <a:endParaRPr lang="zh-CN" altLang="en-US" sz="1000"/>
          </a:p>
        </p:txBody>
      </p:sp>
      <p:sp>
        <p:nvSpPr>
          <p:cNvPr id="15" name="文本框 14"/>
          <p:cNvSpPr txBox="1"/>
          <p:nvPr/>
        </p:nvSpPr>
        <p:spPr>
          <a:xfrm>
            <a:off x="6647180" y="4759325"/>
            <a:ext cx="144462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初秋的雪景   宗愈君</a:t>
            </a:r>
            <a:endParaRPr lang="zh-CN" altLang="en-US" sz="1000"/>
          </a:p>
        </p:txBody>
      </p:sp>
      <p:sp>
        <p:nvSpPr>
          <p:cNvPr id="25" name="文本框 24"/>
          <p:cNvSpPr txBox="1"/>
          <p:nvPr/>
        </p:nvSpPr>
        <p:spPr>
          <a:xfrm>
            <a:off x="3987165" y="3204845"/>
            <a:ext cx="148844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初见泸沽湖   宗愈君</a:t>
            </a:r>
            <a:endParaRPr lang="zh-CN" altLang="en-US" sz="1000"/>
          </a:p>
        </p:txBody>
      </p:sp>
      <p:sp>
        <p:nvSpPr>
          <p:cNvPr id="26" name="文本框 25"/>
          <p:cNvSpPr txBox="1"/>
          <p:nvPr/>
        </p:nvSpPr>
        <p:spPr>
          <a:xfrm>
            <a:off x="4396105" y="4568825"/>
            <a:ext cx="134112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泛舟撒网   周海清</a:t>
            </a:r>
            <a:endParaRPr lang="zh-CN" altLang="en-US" sz="1000"/>
          </a:p>
        </p:txBody>
      </p:sp>
      <p:sp>
        <p:nvSpPr>
          <p:cNvPr id="27" name="文本框 26"/>
          <p:cNvSpPr txBox="1"/>
          <p:nvPr/>
        </p:nvSpPr>
        <p:spPr>
          <a:xfrm>
            <a:off x="4926330" y="1691005"/>
            <a:ext cx="108839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曦    易谷良</a:t>
            </a:r>
            <a:endParaRPr lang="zh-CN" altLang="en-US" sz="1000"/>
          </a:p>
        </p:txBody>
      </p:sp>
      <p:sp>
        <p:nvSpPr>
          <p:cNvPr id="28" name="文本框 27"/>
          <p:cNvSpPr txBox="1"/>
          <p:nvPr/>
        </p:nvSpPr>
        <p:spPr>
          <a:xfrm>
            <a:off x="2126615" y="2080260"/>
            <a:ext cx="134112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松雅余晖   易谷良</a:t>
            </a:r>
            <a:endParaRPr lang="zh-CN" altLang="en-US" sz="1000"/>
          </a:p>
        </p:txBody>
      </p:sp>
      <p:sp>
        <p:nvSpPr>
          <p:cNvPr id="29" name="文本框 28"/>
          <p:cNvSpPr txBox="1"/>
          <p:nvPr/>
        </p:nvSpPr>
        <p:spPr>
          <a:xfrm>
            <a:off x="9557385" y="4633595"/>
            <a:ext cx="129222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高山人家   易谷良</a:t>
            </a:r>
            <a:endParaRPr lang="zh-CN" altLang="en-US" sz="1000"/>
          </a:p>
        </p:txBody>
      </p:sp>
      <p:sp>
        <p:nvSpPr>
          <p:cNvPr id="30" name="文本框 29"/>
          <p:cNvSpPr txBox="1"/>
          <p:nvPr/>
        </p:nvSpPr>
        <p:spPr>
          <a:xfrm>
            <a:off x="7075170" y="3204845"/>
            <a:ext cx="118872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悠  然   易谷良</a:t>
            </a:r>
            <a:endParaRPr lang="zh-CN" altLang="en-US" sz="1000"/>
          </a:p>
        </p:txBody>
      </p:sp>
      <p:sp>
        <p:nvSpPr>
          <p:cNvPr id="31" name="文本框 30"/>
          <p:cNvSpPr txBox="1"/>
          <p:nvPr/>
        </p:nvSpPr>
        <p:spPr>
          <a:xfrm>
            <a:off x="7075170" y="1718945"/>
            <a:ext cx="143954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浏阳河夕阳   易谷良</a:t>
            </a:r>
            <a:endParaRPr lang="zh-CN" altLang="en-US" sz="1000"/>
          </a:p>
        </p:txBody>
      </p:sp>
      <p:sp>
        <p:nvSpPr>
          <p:cNvPr id="32" name="文本框 31"/>
          <p:cNvSpPr txBox="1"/>
          <p:nvPr/>
        </p:nvSpPr>
        <p:spPr>
          <a:xfrm>
            <a:off x="1995805" y="6174740"/>
            <a:ext cx="126365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坝上雪霁   向绪金</a:t>
            </a:r>
            <a:endParaRPr lang="zh-CN" altLang="en-US" sz="1000"/>
          </a:p>
        </p:txBody>
      </p:sp>
      <p:sp>
        <p:nvSpPr>
          <p:cNvPr id="33" name="文本框 32"/>
          <p:cNvSpPr txBox="1"/>
          <p:nvPr/>
        </p:nvSpPr>
        <p:spPr>
          <a:xfrm>
            <a:off x="9601200" y="6222365"/>
            <a:ext cx="120523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赶  海   彭定一</a:t>
            </a:r>
            <a:endParaRPr lang="zh-CN" altLang="en-US" sz="1000"/>
          </a:p>
        </p:txBody>
      </p:sp>
      <p:sp>
        <p:nvSpPr>
          <p:cNvPr id="34" name="文本框 33"/>
          <p:cNvSpPr txBox="1"/>
          <p:nvPr/>
        </p:nvSpPr>
        <p:spPr>
          <a:xfrm>
            <a:off x="9514205" y="1718945"/>
            <a:ext cx="129222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丰收在望   彭定一</a:t>
            </a:r>
            <a:endParaRPr lang="zh-CN" altLang="en-US" sz="1000"/>
          </a:p>
        </p:txBody>
      </p:sp>
      <p:sp>
        <p:nvSpPr>
          <p:cNvPr id="35" name="文本框 34"/>
          <p:cNvSpPr txBox="1"/>
          <p:nvPr/>
        </p:nvSpPr>
        <p:spPr>
          <a:xfrm>
            <a:off x="9576435" y="3128010"/>
            <a:ext cx="127317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雪  晴    廖熙选</a:t>
            </a:r>
            <a:endParaRPr lang="zh-CN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946245" y="181970"/>
            <a:ext cx="10260000" cy="6480000"/>
            <a:chOff x="946245" y="181970"/>
            <a:chExt cx="10260000" cy="6480000"/>
          </a:xfrm>
        </p:grpSpPr>
        <p:sp>
          <p:nvSpPr>
            <p:cNvPr id="4" name="矩形 3"/>
            <p:cNvSpPr/>
            <p:nvPr/>
          </p:nvSpPr>
          <p:spPr>
            <a:xfrm>
              <a:off x="946245" y="181970"/>
              <a:ext cx="10260000" cy="6480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矩形 4"/>
            <p:cNvSpPr/>
            <p:nvPr/>
          </p:nvSpPr>
          <p:spPr>
            <a:xfrm>
              <a:off x="1162245" y="397970"/>
              <a:ext cx="9828000" cy="60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870" y="597995"/>
            <a:ext cx="2160000" cy="14401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542" y="4758955"/>
            <a:ext cx="2160000" cy="1440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036" y="3375748"/>
            <a:ext cx="1889760" cy="11917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674" y="4940131"/>
            <a:ext cx="1889760" cy="12588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805" y="2311759"/>
            <a:ext cx="1889760" cy="8686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170" y="597995"/>
            <a:ext cx="1554480" cy="18897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830" y="597995"/>
            <a:ext cx="1889760" cy="125882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951" y="3454605"/>
            <a:ext cx="1618488" cy="121310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932" y="598262"/>
            <a:ext cx="1618488" cy="107899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608" y="3828816"/>
            <a:ext cx="1618488" cy="9296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762" y="4985851"/>
            <a:ext cx="1618488" cy="121310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603" y="2059954"/>
            <a:ext cx="1618488" cy="103632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736" y="3375609"/>
            <a:ext cx="1618488" cy="110337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765" y="2060030"/>
            <a:ext cx="1618488" cy="91135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77" y="2733206"/>
            <a:ext cx="1618488" cy="89306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944" y="4940225"/>
            <a:ext cx="1889760" cy="1258824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374611" y="966516"/>
            <a:ext cx="492443" cy="20230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000" dirty="0" smtClean="0">
                <a:latin typeface="方正大黑简体" panose="02010601030101010101" pitchFamily="2" charset="-122"/>
                <a:ea typeface="方正大黑简体" panose="02010601030101010101" pitchFamily="2" charset="-122"/>
              </a:rPr>
              <a:t>第 五 版</a:t>
            </a:r>
            <a:endParaRPr lang="zh-CN" altLang="en-US" sz="2000" dirty="0"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10995" y="4667250"/>
            <a:ext cx="134429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五彩之塔    龙振新</a:t>
            </a:r>
            <a:endParaRPr lang="zh-CN" altLang="en-US" sz="1000"/>
          </a:p>
        </p:txBody>
      </p:sp>
      <p:sp>
        <p:nvSpPr>
          <p:cNvPr id="23" name="文本框 22"/>
          <p:cNvSpPr txBox="1"/>
          <p:nvPr/>
        </p:nvSpPr>
        <p:spPr>
          <a:xfrm>
            <a:off x="9647555" y="6198870"/>
            <a:ext cx="115379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中国龙   龙振新</a:t>
            </a:r>
            <a:endParaRPr lang="zh-CN" altLang="en-US" sz="1000"/>
          </a:p>
        </p:txBody>
      </p:sp>
      <p:sp>
        <p:nvSpPr>
          <p:cNvPr id="24" name="文本框 23"/>
          <p:cNvSpPr txBox="1"/>
          <p:nvPr/>
        </p:nvSpPr>
        <p:spPr>
          <a:xfrm>
            <a:off x="9540875" y="2487930"/>
            <a:ext cx="144907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旭日东升   周仲文</a:t>
            </a:r>
            <a:endParaRPr lang="zh-CN" altLang="en-US" sz="1000"/>
          </a:p>
        </p:txBody>
      </p:sp>
      <p:sp>
        <p:nvSpPr>
          <p:cNvPr id="25" name="文本框 24"/>
          <p:cNvSpPr txBox="1"/>
          <p:nvPr/>
        </p:nvSpPr>
        <p:spPr>
          <a:xfrm>
            <a:off x="4193540" y="6198870"/>
            <a:ext cx="18561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浏河．夕阳．芦花   周仲文</a:t>
            </a:r>
            <a:endParaRPr lang="zh-CN" altLang="en-US" sz="1000"/>
          </a:p>
        </p:txBody>
      </p:sp>
      <p:sp>
        <p:nvSpPr>
          <p:cNvPr id="26" name="文本框 25"/>
          <p:cNvSpPr txBox="1"/>
          <p:nvPr/>
        </p:nvSpPr>
        <p:spPr>
          <a:xfrm>
            <a:off x="4025900" y="4479290"/>
            <a:ext cx="158369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尼亚加拉瀑布   宗愈君</a:t>
            </a:r>
            <a:endParaRPr lang="zh-CN" altLang="en-US" sz="1000"/>
          </a:p>
        </p:txBody>
      </p:sp>
      <p:sp>
        <p:nvSpPr>
          <p:cNvPr id="27" name="文本框 26"/>
          <p:cNvSpPr txBox="1"/>
          <p:nvPr/>
        </p:nvSpPr>
        <p:spPr>
          <a:xfrm>
            <a:off x="1913255" y="2038350"/>
            <a:ext cx="158369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玉龙雪山之下   宗愈君</a:t>
            </a:r>
            <a:endParaRPr lang="zh-CN" altLang="en-US" sz="1000"/>
          </a:p>
        </p:txBody>
      </p:sp>
      <p:sp>
        <p:nvSpPr>
          <p:cNvPr id="28" name="文本框 27"/>
          <p:cNvSpPr txBox="1"/>
          <p:nvPr/>
        </p:nvSpPr>
        <p:spPr>
          <a:xfrm>
            <a:off x="4583430" y="3096260"/>
            <a:ext cx="128270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红土地   周瑞庆</a:t>
            </a:r>
            <a:endParaRPr lang="zh-CN" altLang="en-US" sz="1000"/>
          </a:p>
        </p:txBody>
      </p:sp>
      <p:sp>
        <p:nvSpPr>
          <p:cNvPr id="29" name="文本框 28"/>
          <p:cNvSpPr txBox="1"/>
          <p:nvPr/>
        </p:nvSpPr>
        <p:spPr>
          <a:xfrm>
            <a:off x="4825365" y="1856740"/>
            <a:ext cx="134429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草原晨曲   易谷良</a:t>
            </a:r>
            <a:endParaRPr lang="zh-CN" altLang="en-US" sz="1000"/>
          </a:p>
        </p:txBody>
      </p:sp>
      <p:sp>
        <p:nvSpPr>
          <p:cNvPr id="30" name="文本框 29"/>
          <p:cNvSpPr txBox="1"/>
          <p:nvPr/>
        </p:nvSpPr>
        <p:spPr>
          <a:xfrm>
            <a:off x="7226935" y="1677035"/>
            <a:ext cx="134429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红映雪桦   易谷良</a:t>
            </a:r>
            <a:endParaRPr lang="zh-CN" altLang="en-US" sz="1000"/>
          </a:p>
        </p:txBody>
      </p:sp>
      <p:sp>
        <p:nvSpPr>
          <p:cNvPr id="31" name="文本框 30"/>
          <p:cNvSpPr txBox="1"/>
          <p:nvPr/>
        </p:nvSpPr>
        <p:spPr>
          <a:xfrm>
            <a:off x="6952615" y="4567555"/>
            <a:ext cx="134429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宏村湖影   向绪金</a:t>
            </a:r>
            <a:endParaRPr lang="zh-CN" altLang="en-US" sz="1000"/>
          </a:p>
        </p:txBody>
      </p:sp>
      <p:sp>
        <p:nvSpPr>
          <p:cNvPr id="32" name="文本框 31"/>
          <p:cNvSpPr txBox="1"/>
          <p:nvPr/>
        </p:nvSpPr>
        <p:spPr>
          <a:xfrm>
            <a:off x="2092960" y="6198870"/>
            <a:ext cx="122428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银 河   彭定一</a:t>
            </a:r>
            <a:endParaRPr lang="zh-CN" altLang="en-US" sz="1000"/>
          </a:p>
        </p:txBody>
      </p:sp>
      <p:sp>
        <p:nvSpPr>
          <p:cNvPr id="33" name="文本框 32"/>
          <p:cNvSpPr txBox="1"/>
          <p:nvPr/>
        </p:nvSpPr>
        <p:spPr>
          <a:xfrm>
            <a:off x="7151370" y="6200775"/>
            <a:ext cx="141986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祁连山草原   彭定一</a:t>
            </a:r>
            <a:endParaRPr lang="zh-CN" altLang="en-US" sz="1000"/>
          </a:p>
        </p:txBody>
      </p:sp>
      <p:sp>
        <p:nvSpPr>
          <p:cNvPr id="34" name="文本框 33"/>
          <p:cNvSpPr txBox="1"/>
          <p:nvPr/>
        </p:nvSpPr>
        <p:spPr>
          <a:xfrm>
            <a:off x="1972945" y="3180715"/>
            <a:ext cx="125349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迎着朝阳  彭定一</a:t>
            </a:r>
            <a:endParaRPr lang="zh-CN" altLang="en-US" sz="1000"/>
          </a:p>
        </p:txBody>
      </p:sp>
      <p:sp>
        <p:nvSpPr>
          <p:cNvPr id="35" name="文本框 34"/>
          <p:cNvSpPr txBox="1"/>
          <p:nvPr/>
        </p:nvSpPr>
        <p:spPr>
          <a:xfrm>
            <a:off x="9489440" y="4758690"/>
            <a:ext cx="134366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夏日草原   彭定一</a:t>
            </a:r>
            <a:endParaRPr lang="zh-CN" altLang="en-US" sz="1000"/>
          </a:p>
        </p:txBody>
      </p:sp>
      <p:sp>
        <p:nvSpPr>
          <p:cNvPr id="36" name="文本框 35"/>
          <p:cNvSpPr txBox="1"/>
          <p:nvPr/>
        </p:nvSpPr>
        <p:spPr>
          <a:xfrm>
            <a:off x="9647555" y="3625850"/>
            <a:ext cx="115379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花 海   彭定一</a:t>
            </a:r>
            <a:endParaRPr lang="zh-CN" altLang="en-US" sz="1000"/>
          </a:p>
        </p:txBody>
      </p:sp>
      <p:sp>
        <p:nvSpPr>
          <p:cNvPr id="37" name="文本框 36"/>
          <p:cNvSpPr txBox="1"/>
          <p:nvPr/>
        </p:nvSpPr>
        <p:spPr>
          <a:xfrm>
            <a:off x="6955790" y="2989580"/>
            <a:ext cx="134429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碧荷飘香   彭爱莲</a:t>
            </a:r>
            <a:endParaRPr lang="zh-CN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946245" y="181970"/>
            <a:ext cx="10260000" cy="6480000"/>
            <a:chOff x="946245" y="181970"/>
            <a:chExt cx="10260000" cy="6480000"/>
          </a:xfrm>
        </p:grpSpPr>
        <p:sp>
          <p:nvSpPr>
            <p:cNvPr id="4" name="矩形 3"/>
            <p:cNvSpPr/>
            <p:nvPr/>
          </p:nvSpPr>
          <p:spPr>
            <a:xfrm>
              <a:off x="946245" y="181970"/>
              <a:ext cx="10260000" cy="6480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矩形 4"/>
            <p:cNvSpPr/>
            <p:nvPr/>
          </p:nvSpPr>
          <p:spPr>
            <a:xfrm>
              <a:off x="1162245" y="397970"/>
              <a:ext cx="9828000" cy="60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810" y="4696725"/>
            <a:ext cx="2160000" cy="144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38" y="574386"/>
            <a:ext cx="2160000" cy="1440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553" y="2097645"/>
            <a:ext cx="1889760" cy="12588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679" y="574564"/>
            <a:ext cx="1889760" cy="12588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617" y="574564"/>
            <a:ext cx="1889760" cy="11643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573" y="574892"/>
            <a:ext cx="1261872" cy="18897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465" y="2244483"/>
            <a:ext cx="1889760" cy="10363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604" y="4928574"/>
            <a:ext cx="1889760" cy="124053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322" y="2818155"/>
            <a:ext cx="1618488" cy="155752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163" y="4551892"/>
            <a:ext cx="1213104" cy="161848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693" y="3553693"/>
            <a:ext cx="1618488" cy="106984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894" y="3553749"/>
            <a:ext cx="1618488" cy="1143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532" y="4963692"/>
            <a:ext cx="1618488" cy="117043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101" y="2097466"/>
            <a:ext cx="1618488" cy="10424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465" y="3590275"/>
            <a:ext cx="1618488" cy="71628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74611" y="966516"/>
            <a:ext cx="492443" cy="20230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000" dirty="0" smtClean="0">
                <a:latin typeface="方正大黑简体" panose="02010601030101010101" pitchFamily="2" charset="-122"/>
                <a:ea typeface="方正大黑简体" panose="02010601030101010101" pitchFamily="2" charset="-122"/>
              </a:rPr>
              <a:t>第 六 版</a:t>
            </a:r>
            <a:endParaRPr lang="zh-CN" altLang="en-US" sz="2000" dirty="0"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440305" y="2014855"/>
            <a:ext cx="1033780" cy="2298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900" b="0">
                <a:solidFill>
                  <a:srgbClr val="000000"/>
                </a:solidFill>
                <a:ea typeface="宋体" panose="02010600030101010101" pitchFamily="2" charset="-122"/>
              </a:rPr>
              <a:t>胡</a:t>
            </a:r>
            <a:r>
              <a:rPr lang="en-US" sz="900" b="0">
                <a:solidFill>
                  <a:srgbClr val="000000"/>
                </a:solidFill>
                <a:latin typeface="等线" charset="0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sz="900" b="0">
                <a:solidFill>
                  <a:srgbClr val="000000"/>
                </a:solidFill>
                <a:ea typeface="宋体" panose="02010600030101010101" pitchFamily="2" charset="-122"/>
              </a:rPr>
              <a:t>杨</a:t>
            </a:r>
            <a:r>
              <a:rPr lang="en-US" sz="900" b="0">
                <a:solidFill>
                  <a:srgbClr val="000000"/>
                </a:solidFill>
                <a:latin typeface="等线" charset="0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sz="900" b="0">
                <a:solidFill>
                  <a:srgbClr val="000000"/>
                </a:solidFill>
                <a:ea typeface="宋体" panose="02010600030101010101" pitchFamily="2" charset="-122"/>
              </a:rPr>
              <a:t>廖熙选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800340" y="1739265"/>
            <a:ext cx="1040765" cy="2298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900" b="0">
                <a:solidFill>
                  <a:srgbClr val="000000"/>
                </a:solidFill>
                <a:ea typeface="宋体" panose="02010600030101010101" pitchFamily="2" charset="-122"/>
              </a:rPr>
              <a:t>天</a:t>
            </a:r>
            <a:r>
              <a:rPr lang="en-US" sz="900" b="0">
                <a:solidFill>
                  <a:srgbClr val="000000"/>
                </a:solidFill>
                <a:latin typeface="等线" charset="0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sz="900" b="0">
                <a:solidFill>
                  <a:srgbClr val="000000"/>
                </a:solidFill>
                <a:ea typeface="宋体" panose="02010600030101010101" pitchFamily="2" charset="-122"/>
              </a:rPr>
              <a:t>边</a:t>
            </a:r>
            <a:r>
              <a:rPr lang="en-US" sz="900" b="0">
                <a:solidFill>
                  <a:srgbClr val="000000"/>
                </a:solidFill>
                <a:latin typeface="等线" charset="0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sz="900" b="0">
                <a:solidFill>
                  <a:srgbClr val="000000"/>
                </a:solidFill>
                <a:ea typeface="宋体" panose="02010600030101010101" pitchFamily="2" charset="-122"/>
              </a:rPr>
              <a:t>邬似刚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9617075" y="4378325"/>
            <a:ext cx="131699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飞　月   周仲文</a:t>
            </a:r>
            <a:endParaRPr lang="zh-CN" altLang="en-US" sz="1000"/>
          </a:p>
        </p:txBody>
      </p:sp>
      <p:sp>
        <p:nvSpPr>
          <p:cNvPr id="23" name="文本框 22"/>
          <p:cNvSpPr txBox="1"/>
          <p:nvPr/>
        </p:nvSpPr>
        <p:spPr>
          <a:xfrm>
            <a:off x="6890385" y="3140075"/>
            <a:ext cx="164655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在水一方生态游  宗愈君</a:t>
            </a:r>
            <a:endParaRPr lang="zh-CN" altLang="en-US" sz="1000"/>
          </a:p>
        </p:txBody>
      </p:sp>
      <p:sp>
        <p:nvSpPr>
          <p:cNvPr id="24" name="文本框 23"/>
          <p:cNvSpPr txBox="1"/>
          <p:nvPr/>
        </p:nvSpPr>
        <p:spPr>
          <a:xfrm>
            <a:off x="4067175" y="6136640"/>
            <a:ext cx="131635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湘江晨曦   周海清</a:t>
            </a:r>
            <a:endParaRPr lang="zh-CN" altLang="en-US" sz="1000"/>
          </a:p>
        </p:txBody>
      </p:sp>
      <p:sp>
        <p:nvSpPr>
          <p:cNvPr id="25" name="文本框 24"/>
          <p:cNvSpPr txBox="1"/>
          <p:nvPr/>
        </p:nvSpPr>
        <p:spPr>
          <a:xfrm>
            <a:off x="6890385" y="4623435"/>
            <a:ext cx="120078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延  伸   易谷良</a:t>
            </a:r>
            <a:endParaRPr lang="zh-CN" altLang="en-US" sz="1000"/>
          </a:p>
        </p:txBody>
      </p:sp>
      <p:sp>
        <p:nvSpPr>
          <p:cNvPr id="26" name="文本框 25"/>
          <p:cNvSpPr txBox="1"/>
          <p:nvPr/>
        </p:nvSpPr>
        <p:spPr>
          <a:xfrm>
            <a:off x="1786890" y="4306570"/>
            <a:ext cx="131635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天池望雪   向绪金</a:t>
            </a:r>
            <a:endParaRPr lang="zh-CN" altLang="en-US" sz="1000"/>
          </a:p>
        </p:txBody>
      </p:sp>
      <p:sp>
        <p:nvSpPr>
          <p:cNvPr id="27" name="文本框 26"/>
          <p:cNvSpPr txBox="1"/>
          <p:nvPr/>
        </p:nvSpPr>
        <p:spPr>
          <a:xfrm>
            <a:off x="4700905" y="3345180"/>
            <a:ext cx="122428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倒  影   向绪金</a:t>
            </a:r>
            <a:endParaRPr lang="zh-CN" altLang="en-US" sz="1000"/>
          </a:p>
        </p:txBody>
      </p:sp>
      <p:sp>
        <p:nvSpPr>
          <p:cNvPr id="28" name="文本框 27"/>
          <p:cNvSpPr txBox="1"/>
          <p:nvPr/>
        </p:nvSpPr>
        <p:spPr>
          <a:xfrm>
            <a:off x="4700905" y="1833245"/>
            <a:ext cx="144145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青海湖日出   彭定一</a:t>
            </a:r>
            <a:endParaRPr lang="zh-CN" altLang="en-US" sz="1000"/>
          </a:p>
        </p:txBody>
      </p:sp>
      <p:sp>
        <p:nvSpPr>
          <p:cNvPr id="29" name="文本框 28"/>
          <p:cNvSpPr txBox="1"/>
          <p:nvPr/>
        </p:nvSpPr>
        <p:spPr>
          <a:xfrm>
            <a:off x="9617075" y="6134100"/>
            <a:ext cx="119507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知  秋   易谷良</a:t>
            </a:r>
            <a:endParaRPr lang="zh-CN" altLang="en-US" sz="1000"/>
          </a:p>
        </p:txBody>
      </p:sp>
      <p:sp>
        <p:nvSpPr>
          <p:cNvPr id="30" name="文本框 29"/>
          <p:cNvSpPr txBox="1"/>
          <p:nvPr/>
        </p:nvSpPr>
        <p:spPr>
          <a:xfrm>
            <a:off x="6674485" y="6134100"/>
            <a:ext cx="121539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红土地   饶定元</a:t>
            </a:r>
            <a:endParaRPr lang="zh-CN" altLang="en-US" sz="1000"/>
          </a:p>
        </p:txBody>
      </p:sp>
      <p:sp>
        <p:nvSpPr>
          <p:cNvPr id="31" name="文本框 30"/>
          <p:cNvSpPr txBox="1"/>
          <p:nvPr/>
        </p:nvSpPr>
        <p:spPr>
          <a:xfrm>
            <a:off x="1405890" y="6170295"/>
            <a:ext cx="120523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大  地   饶定元</a:t>
            </a:r>
            <a:endParaRPr lang="zh-CN" altLang="en-US" sz="1000"/>
          </a:p>
        </p:txBody>
      </p:sp>
      <p:sp>
        <p:nvSpPr>
          <p:cNvPr id="32" name="文本框 31"/>
          <p:cNvSpPr txBox="1"/>
          <p:nvPr/>
        </p:nvSpPr>
        <p:spPr>
          <a:xfrm>
            <a:off x="1929765" y="3306445"/>
            <a:ext cx="144145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云雾山中   彭爱莲</a:t>
            </a:r>
            <a:endParaRPr lang="zh-CN" altLang="en-US" sz="1000"/>
          </a:p>
        </p:txBody>
      </p:sp>
      <p:sp>
        <p:nvSpPr>
          <p:cNvPr id="33" name="文本框 32"/>
          <p:cNvSpPr txBox="1"/>
          <p:nvPr/>
        </p:nvSpPr>
        <p:spPr>
          <a:xfrm>
            <a:off x="4093210" y="4683760"/>
            <a:ext cx="144145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大理的早晨   宗愈君</a:t>
            </a:r>
            <a:endParaRPr lang="zh-CN" altLang="en-US" sz="1000"/>
          </a:p>
        </p:txBody>
      </p:sp>
      <p:sp>
        <p:nvSpPr>
          <p:cNvPr id="40" name="文本框 39"/>
          <p:cNvSpPr txBox="1"/>
          <p:nvPr/>
        </p:nvSpPr>
        <p:spPr>
          <a:xfrm>
            <a:off x="9599295" y="2464435"/>
            <a:ext cx="123126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雄姿踞立  廖熙选</a:t>
            </a:r>
            <a:endParaRPr lang="zh-CN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946245" y="181970"/>
            <a:ext cx="10260000" cy="6480000"/>
            <a:chOff x="946245" y="181970"/>
            <a:chExt cx="10260000" cy="6480000"/>
          </a:xfrm>
        </p:grpSpPr>
        <p:sp>
          <p:nvSpPr>
            <p:cNvPr id="4" name="矩形 3"/>
            <p:cNvSpPr/>
            <p:nvPr/>
          </p:nvSpPr>
          <p:spPr>
            <a:xfrm>
              <a:off x="946245" y="181970"/>
              <a:ext cx="10260000" cy="6480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矩形 4"/>
            <p:cNvSpPr/>
            <p:nvPr/>
          </p:nvSpPr>
          <p:spPr>
            <a:xfrm>
              <a:off x="1162245" y="397970"/>
              <a:ext cx="9828000" cy="60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932" y="3435106"/>
            <a:ext cx="2160000" cy="144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440" y="589740"/>
            <a:ext cx="2160000" cy="135683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932" y="3617118"/>
            <a:ext cx="1889760" cy="121310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102" y="590050"/>
            <a:ext cx="1258824" cy="18897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236" y="3616791"/>
            <a:ext cx="1889760" cy="124358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932" y="2175917"/>
            <a:ext cx="1889760" cy="93268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934" y="2927079"/>
            <a:ext cx="1078992" cy="161848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916" y="2176326"/>
            <a:ext cx="1618488" cy="107899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013" y="5099185"/>
            <a:ext cx="1618488" cy="107899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770" y="5266766"/>
            <a:ext cx="1618488" cy="91135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240" y="2103348"/>
            <a:ext cx="1618488" cy="107899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723" y="5098764"/>
            <a:ext cx="1618488" cy="107899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827" y="2175882"/>
            <a:ext cx="1618488" cy="113385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895" y="589915"/>
            <a:ext cx="2258695" cy="113601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130" y="590050"/>
            <a:ext cx="1618488" cy="121310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440" y="5202241"/>
            <a:ext cx="2700000" cy="975124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23" name="文本框 22"/>
          <p:cNvSpPr txBox="1"/>
          <p:nvPr/>
        </p:nvSpPr>
        <p:spPr>
          <a:xfrm>
            <a:off x="374594" y="966516"/>
            <a:ext cx="492443" cy="242576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000" dirty="0" smtClean="0">
                <a:latin typeface="方正大黑简体" panose="02010601030101010101" pitchFamily="2" charset="-122"/>
                <a:ea typeface="方正大黑简体" panose="02010601030101010101" pitchFamily="2" charset="-122"/>
              </a:rPr>
              <a:t>第七版 （新排版</a:t>
            </a:r>
            <a:r>
              <a:rPr lang="zh-CN" altLang="en-US" sz="2000" dirty="0">
                <a:latin typeface="方正大黑简体" panose="02010601030101010101" pitchFamily="2" charset="-122"/>
                <a:ea typeface="方正大黑简体" panose="02010601030101010101" pitchFamily="2" charset="-122"/>
              </a:rPr>
              <a:t>）</a:t>
            </a:r>
            <a:endParaRPr lang="zh-CN" altLang="en-US" sz="2000" dirty="0"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181860" y="4860290"/>
            <a:ext cx="1303655" cy="245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1000" b="0">
                <a:solidFill>
                  <a:srgbClr val="000000"/>
                </a:solidFill>
                <a:ea typeface="宋体" panose="02010600030101010101" pitchFamily="2" charset="-122"/>
              </a:rPr>
              <a:t>草原晨牧</a:t>
            </a:r>
            <a:r>
              <a:rPr lang="en-US" sz="1000" b="0">
                <a:solidFill>
                  <a:srgbClr val="000000"/>
                </a:solidFill>
                <a:latin typeface="等线" charset="0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sz="1000" b="0">
                <a:solidFill>
                  <a:srgbClr val="000000"/>
                </a:solidFill>
                <a:ea typeface="宋体" panose="02010600030101010101" pitchFamily="2" charset="-122"/>
              </a:rPr>
              <a:t>向绪金</a:t>
            </a:r>
            <a:endParaRPr lang="zh-CN" altLang="en-US" sz="1000"/>
          </a:p>
        </p:txBody>
      </p:sp>
      <p:sp>
        <p:nvSpPr>
          <p:cNvPr id="16" name="文本框 15"/>
          <p:cNvSpPr txBox="1"/>
          <p:nvPr/>
        </p:nvSpPr>
        <p:spPr>
          <a:xfrm>
            <a:off x="2440305" y="6200775"/>
            <a:ext cx="158496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空山新雨寒烟翠 何纲跃</a:t>
            </a:r>
            <a:endParaRPr lang="zh-CN" altLang="en-US" sz="1000"/>
          </a:p>
        </p:txBody>
      </p:sp>
      <p:sp>
        <p:nvSpPr>
          <p:cNvPr id="21" name="文本框 20"/>
          <p:cNvSpPr txBox="1"/>
          <p:nvPr/>
        </p:nvSpPr>
        <p:spPr>
          <a:xfrm>
            <a:off x="7232015" y="1725930"/>
            <a:ext cx="154241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大气磅礴奔东海 何纲跃</a:t>
            </a:r>
            <a:endParaRPr lang="zh-CN" altLang="en-US" sz="1000"/>
          </a:p>
        </p:txBody>
      </p:sp>
      <p:sp>
        <p:nvSpPr>
          <p:cNvPr id="24" name="文本框 23"/>
          <p:cNvSpPr txBox="1"/>
          <p:nvPr/>
        </p:nvSpPr>
        <p:spPr>
          <a:xfrm>
            <a:off x="5080000" y="6177915"/>
            <a:ext cx="122428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彝人古镇  蒋健蓉</a:t>
            </a:r>
            <a:endParaRPr lang="zh-CN" altLang="en-US" sz="1000"/>
          </a:p>
        </p:txBody>
      </p:sp>
      <p:sp>
        <p:nvSpPr>
          <p:cNvPr id="25" name="文本框 24"/>
          <p:cNvSpPr txBox="1"/>
          <p:nvPr/>
        </p:nvSpPr>
        <p:spPr>
          <a:xfrm>
            <a:off x="5667375" y="3255010"/>
            <a:ext cx="139128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层层叠叠   李克用</a:t>
            </a:r>
            <a:endParaRPr lang="zh-CN" altLang="en-US" sz="1000"/>
          </a:p>
        </p:txBody>
      </p:sp>
      <p:sp>
        <p:nvSpPr>
          <p:cNvPr id="26" name="文本框 25"/>
          <p:cNvSpPr txBox="1"/>
          <p:nvPr/>
        </p:nvSpPr>
        <p:spPr>
          <a:xfrm>
            <a:off x="4893945" y="4860290"/>
            <a:ext cx="132334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田园波峰   龙振新</a:t>
            </a:r>
            <a:endParaRPr lang="zh-CN" altLang="en-US" sz="1000"/>
          </a:p>
        </p:txBody>
      </p:sp>
      <p:sp>
        <p:nvSpPr>
          <p:cNvPr id="27" name="文本框 26"/>
          <p:cNvSpPr txBox="1"/>
          <p:nvPr/>
        </p:nvSpPr>
        <p:spPr>
          <a:xfrm>
            <a:off x="2284095" y="1931035"/>
            <a:ext cx="120142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渔       邬似刚</a:t>
            </a:r>
            <a:endParaRPr lang="zh-CN" altLang="en-US" sz="1000"/>
          </a:p>
        </p:txBody>
      </p:sp>
      <p:sp>
        <p:nvSpPr>
          <p:cNvPr id="29" name="文本框 28"/>
          <p:cNvSpPr txBox="1"/>
          <p:nvPr/>
        </p:nvSpPr>
        <p:spPr>
          <a:xfrm>
            <a:off x="9404350" y="2519680"/>
            <a:ext cx="158496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大理三塔之一 宗愈君</a:t>
            </a:r>
            <a:endParaRPr lang="zh-CN" altLang="en-US" sz="1000"/>
          </a:p>
        </p:txBody>
      </p:sp>
      <p:sp>
        <p:nvSpPr>
          <p:cNvPr id="30" name="文本框 29"/>
          <p:cNvSpPr txBox="1"/>
          <p:nvPr/>
        </p:nvSpPr>
        <p:spPr>
          <a:xfrm>
            <a:off x="1804670" y="3108960"/>
            <a:ext cx="132334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龙脊梯田   宗愈君</a:t>
            </a:r>
            <a:endParaRPr lang="zh-CN" altLang="en-US" sz="1000"/>
          </a:p>
        </p:txBody>
      </p:sp>
      <p:sp>
        <p:nvSpPr>
          <p:cNvPr id="31" name="文本框 30"/>
          <p:cNvSpPr txBox="1"/>
          <p:nvPr/>
        </p:nvSpPr>
        <p:spPr>
          <a:xfrm>
            <a:off x="9569450" y="4545965"/>
            <a:ext cx="132334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冲天拄地   周海清</a:t>
            </a:r>
            <a:endParaRPr lang="zh-CN" altLang="en-US" sz="1000"/>
          </a:p>
        </p:txBody>
      </p:sp>
      <p:sp>
        <p:nvSpPr>
          <p:cNvPr id="32" name="文本框 31"/>
          <p:cNvSpPr txBox="1"/>
          <p:nvPr/>
        </p:nvSpPr>
        <p:spPr>
          <a:xfrm>
            <a:off x="7232015" y="6177915"/>
            <a:ext cx="139128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异域风情   周海清</a:t>
            </a:r>
            <a:endParaRPr lang="zh-CN" altLang="en-US" sz="1000"/>
          </a:p>
        </p:txBody>
      </p:sp>
      <p:sp>
        <p:nvSpPr>
          <p:cNvPr id="33" name="文本框 32"/>
          <p:cNvSpPr txBox="1"/>
          <p:nvPr/>
        </p:nvSpPr>
        <p:spPr>
          <a:xfrm>
            <a:off x="7825740" y="3181985"/>
            <a:ext cx="129222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秋江丽影   周海清</a:t>
            </a:r>
            <a:endParaRPr lang="zh-CN" altLang="en-US" sz="1000"/>
          </a:p>
        </p:txBody>
      </p:sp>
      <p:sp>
        <p:nvSpPr>
          <p:cNvPr id="34" name="文本框 33"/>
          <p:cNvSpPr txBox="1"/>
          <p:nvPr/>
        </p:nvSpPr>
        <p:spPr>
          <a:xfrm>
            <a:off x="9545955" y="6177915"/>
            <a:ext cx="130175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日  出   易谷良</a:t>
            </a:r>
            <a:endParaRPr lang="zh-CN" altLang="en-US" sz="1000"/>
          </a:p>
        </p:txBody>
      </p:sp>
      <p:sp>
        <p:nvSpPr>
          <p:cNvPr id="35" name="文本框 34"/>
          <p:cNvSpPr txBox="1"/>
          <p:nvPr/>
        </p:nvSpPr>
        <p:spPr>
          <a:xfrm>
            <a:off x="7470140" y="4829810"/>
            <a:ext cx="147828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石城晨色   向绪金</a:t>
            </a:r>
            <a:endParaRPr lang="zh-CN" altLang="en-US" sz="1000"/>
          </a:p>
        </p:txBody>
      </p:sp>
      <p:sp>
        <p:nvSpPr>
          <p:cNvPr id="36" name="文本框 35"/>
          <p:cNvSpPr txBox="1"/>
          <p:nvPr/>
        </p:nvSpPr>
        <p:spPr>
          <a:xfrm>
            <a:off x="4685665" y="1802765"/>
            <a:ext cx="120523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峻  峰   彭爱莲</a:t>
            </a:r>
            <a:endParaRPr lang="zh-CN" altLang="en-US" sz="1000"/>
          </a:p>
        </p:txBody>
      </p:sp>
      <p:sp>
        <p:nvSpPr>
          <p:cNvPr id="37" name="文本框 36"/>
          <p:cNvSpPr txBox="1"/>
          <p:nvPr/>
        </p:nvSpPr>
        <p:spPr>
          <a:xfrm>
            <a:off x="3798570" y="3299460"/>
            <a:ext cx="147828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九洲城博物馆_周瑞庆</a:t>
            </a:r>
            <a:endParaRPr lang="zh-CN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946245" y="181970"/>
            <a:ext cx="10260000" cy="6480000"/>
            <a:chOff x="946245" y="181970"/>
            <a:chExt cx="10260000" cy="6480000"/>
          </a:xfrm>
        </p:grpSpPr>
        <p:sp>
          <p:nvSpPr>
            <p:cNvPr id="4" name="矩形 3"/>
            <p:cNvSpPr/>
            <p:nvPr/>
          </p:nvSpPr>
          <p:spPr>
            <a:xfrm>
              <a:off x="946245" y="181970"/>
              <a:ext cx="10260000" cy="6480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矩形 4"/>
            <p:cNvSpPr/>
            <p:nvPr/>
          </p:nvSpPr>
          <p:spPr>
            <a:xfrm>
              <a:off x="1162245" y="397970"/>
              <a:ext cx="9828000" cy="60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660" y="4878165"/>
            <a:ext cx="4565158" cy="135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185" y="572664"/>
            <a:ext cx="1889760" cy="118262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595" y="2050240"/>
            <a:ext cx="1889760" cy="10698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17" y="3544168"/>
            <a:ext cx="1889760" cy="88087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660" y="2733000"/>
            <a:ext cx="1258824" cy="18897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660" y="572595"/>
            <a:ext cx="1258824" cy="18897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804" y="1985225"/>
            <a:ext cx="1889760" cy="125882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699" y="4969341"/>
            <a:ext cx="1889760" cy="125882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710" y="4969341"/>
            <a:ext cx="1889760" cy="125882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232" y="3543891"/>
            <a:ext cx="1618488" cy="107899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399" y="2050542"/>
            <a:ext cx="1618488" cy="112776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867" y="572851"/>
            <a:ext cx="1618488" cy="115519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494" y="3544160"/>
            <a:ext cx="1618488" cy="107899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161" y="572664"/>
            <a:ext cx="1618488" cy="1078992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74620" y="966516"/>
            <a:ext cx="492443" cy="20230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000" dirty="0" smtClean="0">
                <a:latin typeface="方正大黑简体" panose="02010601030101010101" pitchFamily="2" charset="-122"/>
                <a:ea typeface="方正大黑简体" panose="02010601030101010101" pitchFamily="2" charset="-122"/>
              </a:rPr>
              <a:t>第 八 版</a:t>
            </a:r>
            <a:endParaRPr lang="zh-CN" altLang="en-US" sz="2000" dirty="0"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424670" y="3120390"/>
            <a:ext cx="130302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塞北初雪   蒋健蓉</a:t>
            </a:r>
            <a:endParaRPr lang="zh-CN" altLang="en-US" sz="1000"/>
          </a:p>
        </p:txBody>
      </p:sp>
      <p:sp>
        <p:nvSpPr>
          <p:cNvPr id="22" name="文本框 21"/>
          <p:cNvSpPr txBox="1"/>
          <p:nvPr/>
        </p:nvSpPr>
        <p:spPr>
          <a:xfrm>
            <a:off x="9438640" y="4632960"/>
            <a:ext cx="127317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城  堡   李克用</a:t>
            </a:r>
            <a:endParaRPr lang="zh-CN" altLang="en-US" sz="1000"/>
          </a:p>
        </p:txBody>
      </p:sp>
      <p:sp>
        <p:nvSpPr>
          <p:cNvPr id="23" name="文本框 22"/>
          <p:cNvSpPr txBox="1"/>
          <p:nvPr/>
        </p:nvSpPr>
        <p:spPr>
          <a:xfrm>
            <a:off x="6703695" y="3178175"/>
            <a:ext cx="132143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绽  放    龙振新</a:t>
            </a:r>
            <a:endParaRPr lang="zh-CN" altLang="en-US" sz="1000"/>
          </a:p>
        </p:txBody>
      </p:sp>
      <p:sp>
        <p:nvSpPr>
          <p:cNvPr id="24" name="文本框 23"/>
          <p:cNvSpPr txBox="1"/>
          <p:nvPr/>
        </p:nvSpPr>
        <p:spPr>
          <a:xfrm>
            <a:off x="4149090" y="1755140"/>
            <a:ext cx="144462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日出馒头山   邬似刚</a:t>
            </a:r>
            <a:endParaRPr lang="zh-CN" altLang="en-US" sz="1000"/>
          </a:p>
        </p:txBody>
      </p:sp>
      <p:sp>
        <p:nvSpPr>
          <p:cNvPr id="25" name="文本框 24"/>
          <p:cNvSpPr txBox="1"/>
          <p:nvPr/>
        </p:nvSpPr>
        <p:spPr>
          <a:xfrm>
            <a:off x="1162050" y="2463165"/>
            <a:ext cx="180848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纽约布鲁克林大桥 宗愈君</a:t>
            </a:r>
            <a:endParaRPr lang="zh-CN" altLang="en-US" sz="1000"/>
          </a:p>
        </p:txBody>
      </p:sp>
      <p:sp>
        <p:nvSpPr>
          <p:cNvPr id="26" name="文本框 25"/>
          <p:cNvSpPr txBox="1"/>
          <p:nvPr/>
        </p:nvSpPr>
        <p:spPr>
          <a:xfrm>
            <a:off x="9350375" y="1739900"/>
            <a:ext cx="136144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贵州青岩   宗愈君</a:t>
            </a:r>
            <a:endParaRPr lang="zh-CN" altLang="en-US" sz="1000"/>
          </a:p>
        </p:txBody>
      </p:sp>
      <p:sp>
        <p:nvSpPr>
          <p:cNvPr id="27" name="文本框 26"/>
          <p:cNvSpPr txBox="1"/>
          <p:nvPr/>
        </p:nvSpPr>
        <p:spPr>
          <a:xfrm>
            <a:off x="3636645" y="4622800"/>
            <a:ext cx="173101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德天瀑布一小景   宗愈君</a:t>
            </a:r>
            <a:endParaRPr lang="zh-CN" altLang="en-US" sz="1000"/>
          </a:p>
        </p:txBody>
      </p:sp>
      <p:sp>
        <p:nvSpPr>
          <p:cNvPr id="28" name="文本框 27"/>
          <p:cNvSpPr txBox="1"/>
          <p:nvPr/>
        </p:nvSpPr>
        <p:spPr>
          <a:xfrm>
            <a:off x="9196070" y="6200775"/>
            <a:ext cx="144462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玉龙拉市游   宗愈君</a:t>
            </a:r>
            <a:endParaRPr lang="zh-CN" altLang="en-US" sz="1000"/>
          </a:p>
        </p:txBody>
      </p:sp>
      <p:sp>
        <p:nvSpPr>
          <p:cNvPr id="29" name="文本框 28"/>
          <p:cNvSpPr txBox="1"/>
          <p:nvPr/>
        </p:nvSpPr>
        <p:spPr>
          <a:xfrm>
            <a:off x="6976110" y="6228080"/>
            <a:ext cx="124333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晒  网   周海清</a:t>
            </a:r>
            <a:endParaRPr lang="zh-CN" altLang="en-US" sz="1000"/>
          </a:p>
        </p:txBody>
      </p:sp>
      <p:sp>
        <p:nvSpPr>
          <p:cNvPr id="30" name="文本框 29"/>
          <p:cNvSpPr txBox="1"/>
          <p:nvPr/>
        </p:nvSpPr>
        <p:spPr>
          <a:xfrm>
            <a:off x="7031990" y="1651635"/>
            <a:ext cx="99314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泊    周海清</a:t>
            </a:r>
            <a:endParaRPr lang="zh-CN" altLang="en-US" sz="1000"/>
          </a:p>
        </p:txBody>
      </p:sp>
      <p:sp>
        <p:nvSpPr>
          <p:cNvPr id="31" name="文本框 30"/>
          <p:cNvSpPr txBox="1"/>
          <p:nvPr/>
        </p:nvSpPr>
        <p:spPr>
          <a:xfrm>
            <a:off x="1434465" y="4622800"/>
            <a:ext cx="1259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摇曳多姿  周海清</a:t>
            </a:r>
            <a:endParaRPr lang="zh-CN" altLang="en-US" sz="1000"/>
          </a:p>
        </p:txBody>
      </p:sp>
      <p:sp>
        <p:nvSpPr>
          <p:cNvPr id="32" name="文本框 31"/>
          <p:cNvSpPr txBox="1"/>
          <p:nvPr/>
        </p:nvSpPr>
        <p:spPr>
          <a:xfrm>
            <a:off x="4343400" y="3243580"/>
            <a:ext cx="117284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枫  彩   向绪金</a:t>
            </a:r>
            <a:endParaRPr lang="zh-CN" altLang="en-US" sz="1000"/>
          </a:p>
        </p:txBody>
      </p:sp>
      <p:sp>
        <p:nvSpPr>
          <p:cNvPr id="33" name="文本框 32"/>
          <p:cNvSpPr txBox="1"/>
          <p:nvPr/>
        </p:nvSpPr>
        <p:spPr>
          <a:xfrm>
            <a:off x="4441825" y="6228080"/>
            <a:ext cx="144462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禾木印象     向绪金</a:t>
            </a:r>
            <a:endParaRPr lang="zh-CN" altLang="en-US" sz="1000"/>
          </a:p>
        </p:txBody>
      </p:sp>
      <p:sp>
        <p:nvSpPr>
          <p:cNvPr id="34" name="文本框 33"/>
          <p:cNvSpPr txBox="1"/>
          <p:nvPr/>
        </p:nvSpPr>
        <p:spPr>
          <a:xfrm>
            <a:off x="6840855" y="4424680"/>
            <a:ext cx="132016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沙漠绿洲   彭定一</a:t>
            </a:r>
            <a:endParaRPr lang="zh-CN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SLIDE_MODEL_TYPE" val="cover"/>
</p:tagLst>
</file>

<file path=ppt/tags/tag2.xml><?xml version="1.0" encoding="utf-8"?>
<p:tagLst xmlns:p="http://schemas.openxmlformats.org/presentationml/2006/main">
  <p:tag name="KSO_WM_DOC_GUID" val="{48b6977a-5a99-409c-a593-23e128511f7d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1284</Words>
  <Application>WPS 演示</Application>
  <PresentationFormat>宽屏</PresentationFormat>
  <Paragraphs>262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1" baseType="lpstr">
      <vt:lpstr>Arial</vt:lpstr>
      <vt:lpstr>宋体</vt:lpstr>
      <vt:lpstr>Wingdings</vt:lpstr>
      <vt:lpstr>方正魏碑_GBK</vt:lpstr>
      <vt:lpstr>方正大黑简体</vt:lpstr>
      <vt:lpstr>黑体</vt:lpstr>
      <vt:lpstr>方正北魏楷书简体</vt:lpstr>
      <vt:lpstr>等线</vt:lpstr>
      <vt:lpstr>微软雅黑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xxj</dc:creator>
  <cp:lastModifiedBy>邬似刚</cp:lastModifiedBy>
  <cp:revision>69</cp:revision>
  <dcterms:created xsi:type="dcterms:W3CDTF">2019-03-29T07:14:00Z</dcterms:created>
  <dcterms:modified xsi:type="dcterms:W3CDTF">2019-05-03T14:36:25Z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