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15.jpeg"/><Relationship Id="rId14" Type="http://schemas.openxmlformats.org/officeDocument/2006/relationships/image" Target="../media/image14.jpeg"/><Relationship Id="rId13" Type="http://schemas.openxmlformats.org/officeDocument/2006/relationships/image" Target="../media/image13.jpeg"/><Relationship Id="rId12" Type="http://schemas.openxmlformats.org/officeDocument/2006/relationships/image" Target="../media/image12.jpeg"/><Relationship Id="rId11" Type="http://schemas.openxmlformats.org/officeDocument/2006/relationships/image" Target="../media/image11.jpeg"/><Relationship Id="rId10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30.jpeg"/><Relationship Id="rId14" Type="http://schemas.openxmlformats.org/officeDocument/2006/relationships/image" Target="../media/image29.jpeg"/><Relationship Id="rId13" Type="http://schemas.openxmlformats.org/officeDocument/2006/relationships/image" Target="../media/image28.jpeg"/><Relationship Id="rId12" Type="http://schemas.openxmlformats.org/officeDocument/2006/relationships/image" Target="../media/image27.jpeg"/><Relationship Id="rId11" Type="http://schemas.openxmlformats.org/officeDocument/2006/relationships/image" Target="../media/image26.jpeg"/><Relationship Id="rId10" Type="http://schemas.openxmlformats.org/officeDocument/2006/relationships/image" Target="../media/image25.jpeg"/><Relationship Id="rId1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1039495" y="294005"/>
            <a:ext cx="10077450" cy="6330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81100" y="388620"/>
            <a:ext cx="9773920" cy="60813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50" name="图片 2" descr="醉美浏阳河1  《 特邀佳宾熊阳俊》（大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63305" y="682625"/>
            <a:ext cx="1980000" cy="12907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图片 3" descr="生命之源    何纲跃（大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30" y="626745"/>
            <a:ext cx="1980000" cy="14027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图片 4" descr="醉美浏阳河2  《 特邀佳宾熊阳俊》（中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295" y="1854835"/>
            <a:ext cx="1800000" cy="11993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图片 5" descr="碧玉妆成满树香    何纲跃（中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811905"/>
            <a:ext cx="1620000" cy="685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图片 6" descr="晨   练    邬似刚（中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625" y="1874520"/>
            <a:ext cx="1800000" cy="11601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图片 7" descr="希望  .易谷良（中）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3010" y="4947285"/>
            <a:ext cx="1800000" cy="12235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图片 8" descr="银装素裹    周仲文（中）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295" y="5044440"/>
            <a:ext cx="1800000" cy="11265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7" name="图片 9" descr="早  春  .彭定一（中）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6530" y="5008245"/>
            <a:ext cx="1800000" cy="1198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8" name="图片 10" descr="红枫潮     龙振新（小）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6530" y="3573780"/>
            <a:ext cx="1620000" cy="11983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9" name="图片 11" descr="绿满校园    何纲跃（小）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2165" y="3586480"/>
            <a:ext cx="1620000" cy="9112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0" name="图片 12" descr="寻花胜境不言归    何纲跃（小）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3350" y="3632835"/>
            <a:ext cx="1620000" cy="10791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1" name="图片 13" descr="逸苑春色   彭爱莲（小）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6530" y="2282825"/>
            <a:ext cx="1620000" cy="104661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2" name="图片 14" descr="迎  春    何纲跃（小）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23350" y="2282825"/>
            <a:ext cx="1620000" cy="10756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3" name="图片 15" descr="勇往直前   邬似刚（小）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40575" y="3550920"/>
            <a:ext cx="1620000" cy="982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4" name="图片 16" descr="醉美浏阳河3  《 特邀佳宾熊阳俊》（小）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77965" y="5121275"/>
            <a:ext cx="1570355" cy="10496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65" name="文本框 3"/>
          <p:cNvSpPr txBox="1"/>
          <p:nvPr/>
        </p:nvSpPr>
        <p:spPr>
          <a:xfrm>
            <a:off x="9050020" y="4711700"/>
            <a:ext cx="16389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寻花胜境不言归    何纲跃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66" name="文本框 5"/>
          <p:cNvSpPr txBox="1"/>
          <p:nvPr/>
        </p:nvSpPr>
        <p:spPr>
          <a:xfrm>
            <a:off x="2121535" y="2029460"/>
            <a:ext cx="130556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生命之源    何纲跃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67" name="文本框 6"/>
          <p:cNvSpPr txBox="1"/>
          <p:nvPr/>
        </p:nvSpPr>
        <p:spPr>
          <a:xfrm>
            <a:off x="5351780" y="4497705"/>
            <a:ext cx="170053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碧玉妆成满树香    何纲跃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68" name="文本框 8"/>
          <p:cNvSpPr txBox="1"/>
          <p:nvPr/>
        </p:nvSpPr>
        <p:spPr>
          <a:xfrm>
            <a:off x="3657600" y="4497705"/>
            <a:ext cx="131445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绿满校园      何纲跃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69" name="文本框 13"/>
          <p:cNvSpPr txBox="1"/>
          <p:nvPr/>
        </p:nvSpPr>
        <p:spPr>
          <a:xfrm>
            <a:off x="9378315" y="1973580"/>
            <a:ext cx="13106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醉美浏阳河1  熊阳俊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70" name="文本框 14"/>
          <p:cNvSpPr txBox="1"/>
          <p:nvPr/>
        </p:nvSpPr>
        <p:spPr>
          <a:xfrm>
            <a:off x="6877685" y="6206490"/>
            <a:ext cx="146748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醉美浏阳河2  熊阳俊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71" name="文本框 15"/>
          <p:cNvSpPr txBox="1"/>
          <p:nvPr/>
        </p:nvSpPr>
        <p:spPr>
          <a:xfrm>
            <a:off x="4408170" y="3054350"/>
            <a:ext cx="14611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醉美浏阳河3  熊阳俊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72" name="文本框 12"/>
          <p:cNvSpPr txBox="1"/>
          <p:nvPr/>
        </p:nvSpPr>
        <p:spPr>
          <a:xfrm>
            <a:off x="2033905" y="6206490"/>
            <a:ext cx="121285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早  春  .      彭定一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73" name="文本框 10"/>
          <p:cNvSpPr txBox="1"/>
          <p:nvPr/>
        </p:nvSpPr>
        <p:spPr>
          <a:xfrm>
            <a:off x="9634220" y="3359785"/>
            <a:ext cx="110934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迎  春    何纲跃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74" name="文本框 11"/>
          <p:cNvSpPr txBox="1"/>
          <p:nvPr/>
        </p:nvSpPr>
        <p:spPr>
          <a:xfrm>
            <a:off x="7588250" y="4497705"/>
            <a:ext cx="121285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勇往直前   邬似刚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75" name="文本框 9"/>
          <p:cNvSpPr txBox="1"/>
          <p:nvPr/>
        </p:nvSpPr>
        <p:spPr>
          <a:xfrm>
            <a:off x="4577080" y="6206490"/>
            <a:ext cx="123444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银装素裹    周仲文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76" name="文本框 20"/>
          <p:cNvSpPr txBox="1"/>
          <p:nvPr/>
        </p:nvSpPr>
        <p:spPr>
          <a:xfrm>
            <a:off x="9469755" y="6170930"/>
            <a:ext cx="112712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希  望    .易谷良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77" name="文本框 21"/>
          <p:cNvSpPr txBox="1"/>
          <p:nvPr/>
        </p:nvSpPr>
        <p:spPr>
          <a:xfrm>
            <a:off x="7052945" y="3014980"/>
            <a:ext cx="114490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晨   练    邬似刚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78" name="文本框 22"/>
          <p:cNvSpPr txBox="1"/>
          <p:nvPr/>
        </p:nvSpPr>
        <p:spPr>
          <a:xfrm>
            <a:off x="1843405" y="3358515"/>
            <a:ext cx="122301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逸苑春色   彭爱莲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80" name="文本框 1"/>
          <p:cNvSpPr txBox="1"/>
          <p:nvPr/>
        </p:nvSpPr>
        <p:spPr>
          <a:xfrm>
            <a:off x="2009140" y="4749165"/>
            <a:ext cx="11436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红枫潮     龙振新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490562" y="854710"/>
            <a:ext cx="31546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base"/>
            <a:r>
              <a:rPr lang="zh-CN" altLang="en-US" sz="3600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魏碑_GBK" panose="03000509000000000000" charset="-122"/>
                <a:ea typeface="方正魏碑_GBK" panose="03000509000000000000" charset="-122"/>
                <a:cs typeface="+mn-cs"/>
              </a:rPr>
              <a:t>校   园   风   光</a:t>
            </a:r>
            <a:endParaRPr lang="zh-CN" altLang="en-US" sz="3600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魏碑_GBK" panose="03000509000000000000" charset="-122"/>
              <a:ea typeface="方正魏碑_GBK" panose="03000509000000000000" charset="-122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1039495" y="294005"/>
            <a:ext cx="10077450" cy="6330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81100" y="388620"/>
            <a:ext cx="9773920" cy="60813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074" name="图片 4" descr="青  春    何纲跃（大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5125" y="807720"/>
            <a:ext cx="1980000" cy="11826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文本框 10"/>
          <p:cNvSpPr txBox="1"/>
          <p:nvPr/>
        </p:nvSpPr>
        <p:spPr>
          <a:xfrm>
            <a:off x="2412365" y="1990090"/>
            <a:ext cx="120269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青  春    何纲跃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76" name="图片 11" descr="春暖花开    易谷良（中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25" y="2272665"/>
            <a:ext cx="1800000" cy="11997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文本框 4"/>
          <p:cNvSpPr txBox="1"/>
          <p:nvPr/>
        </p:nvSpPr>
        <p:spPr>
          <a:xfrm>
            <a:off x="2218690" y="3472180"/>
            <a:ext cx="130238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春暖花开    易谷良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78" name="图片 17" descr="秋  逸    何纲跃（小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15" y="3779520"/>
            <a:ext cx="1620000" cy="9107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9" name="文本框 12"/>
          <p:cNvSpPr txBox="1"/>
          <p:nvPr/>
        </p:nvSpPr>
        <p:spPr>
          <a:xfrm>
            <a:off x="2218690" y="4690110"/>
            <a:ext cx="103251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秋  逸    何纲跃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80" name="图片 9" descr="醉美浏阳河5  《 特邀佳宾熊阳俊》（中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125" y="4990465"/>
            <a:ext cx="1800000" cy="11708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1" name="文本框 16"/>
          <p:cNvSpPr txBox="1"/>
          <p:nvPr/>
        </p:nvSpPr>
        <p:spPr>
          <a:xfrm>
            <a:off x="2047875" y="6161405"/>
            <a:ext cx="138747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醉美浏阳河5  熊阳俊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82" name="图片 8" descr="校园秋色   彭定一（中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695" y="791210"/>
            <a:ext cx="1800000" cy="11997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3" name="文本框 13"/>
          <p:cNvSpPr txBox="1"/>
          <p:nvPr/>
        </p:nvSpPr>
        <p:spPr>
          <a:xfrm>
            <a:off x="5556885" y="1990090"/>
            <a:ext cx="125476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校园秋色   彭定一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84" name="图片 18" descr="逸苑桥影  彭爱莲（小）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1945" y="2351405"/>
            <a:ext cx="1620000" cy="10427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5" name="图片 12" descr="醉美浏阳河4  《 特邀佳宾熊阳俊》（小）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1945" y="3702050"/>
            <a:ext cx="1620000" cy="10644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6" name="图片 16" descr="秋  色   邬似刚（小）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8765" y="5038725"/>
            <a:ext cx="1620000" cy="11229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7" name="文本框 14"/>
          <p:cNvSpPr txBox="1"/>
          <p:nvPr/>
        </p:nvSpPr>
        <p:spPr>
          <a:xfrm>
            <a:off x="4525645" y="3394075"/>
            <a:ext cx="130175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逸苑桥影  彭爱莲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88" name="文本框 15"/>
          <p:cNvSpPr txBox="1"/>
          <p:nvPr/>
        </p:nvSpPr>
        <p:spPr>
          <a:xfrm>
            <a:off x="4397375" y="4766310"/>
            <a:ext cx="143002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醉美浏阳河4  熊阳俊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89" name="文本框 11"/>
          <p:cNvSpPr txBox="1"/>
          <p:nvPr/>
        </p:nvSpPr>
        <p:spPr>
          <a:xfrm>
            <a:off x="4618355" y="6161405"/>
            <a:ext cx="111569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秋  色   邬似刚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90" name="图片 15" descr="飘  雪    何纲跃（小）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425" y="2351405"/>
            <a:ext cx="1620000" cy="10736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91" name="文本框 9"/>
          <p:cNvSpPr txBox="1"/>
          <p:nvPr/>
        </p:nvSpPr>
        <p:spPr>
          <a:xfrm>
            <a:off x="6922770" y="3425190"/>
            <a:ext cx="114554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飘  雪    何纲跃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92" name="图片 14" descr="聚  焦    何纲跃（小）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8425" y="3865245"/>
            <a:ext cx="1620000" cy="10793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93" name="文本框 7"/>
          <p:cNvSpPr txBox="1"/>
          <p:nvPr/>
        </p:nvSpPr>
        <p:spPr>
          <a:xfrm>
            <a:off x="7021830" y="4944745"/>
            <a:ext cx="104648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聚  焦    何纲跃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94" name="图片 6" descr="飞雪迎风不畏寒    何纲跃（中）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8255" y="5466080"/>
            <a:ext cx="1800000" cy="69560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95" name="文本框 5"/>
          <p:cNvSpPr txBox="1"/>
          <p:nvPr/>
        </p:nvSpPr>
        <p:spPr>
          <a:xfrm>
            <a:off x="6516370" y="6161405"/>
            <a:ext cx="164211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飞雪迎风不畏寒    何纲跃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96" name="图片 5" descr="醉美浏阳河6  《 特邀佳宾熊阳俊》（大）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7250" y="750570"/>
            <a:ext cx="1980000" cy="12801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97" name="文本框 17"/>
          <p:cNvSpPr txBox="1"/>
          <p:nvPr/>
        </p:nvSpPr>
        <p:spPr>
          <a:xfrm>
            <a:off x="9034145" y="2030730"/>
            <a:ext cx="14230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醉美浏阳河6  熊阳俊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98" name="图片 7" descr="漫步枫林    周海清（中）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56955" y="2330450"/>
            <a:ext cx="1800000" cy="11997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99" name="文本框 8"/>
          <p:cNvSpPr txBox="1"/>
          <p:nvPr/>
        </p:nvSpPr>
        <p:spPr>
          <a:xfrm>
            <a:off x="9166860" y="3529965"/>
            <a:ext cx="130810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漫步枫林    周海清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100" name="图片 13" descr="静  园   何纲跃（小）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37295" y="3778885"/>
            <a:ext cx="1620000" cy="9111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01" name="文本框 6"/>
          <p:cNvSpPr txBox="1"/>
          <p:nvPr/>
        </p:nvSpPr>
        <p:spPr>
          <a:xfrm>
            <a:off x="9398000" y="4690110"/>
            <a:ext cx="996950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静  园   何纲跃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102" name="图片 10" descr="醉在枫林中    彭爱莲（中）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74735" y="4961890"/>
            <a:ext cx="1800000" cy="11997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03" name="文本框 18"/>
          <p:cNvSpPr txBox="1"/>
          <p:nvPr/>
        </p:nvSpPr>
        <p:spPr>
          <a:xfrm>
            <a:off x="9034145" y="6161405"/>
            <a:ext cx="1423035" cy="2451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醉在枫林中    彭爱莲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1039495" y="294005"/>
            <a:ext cx="10077450" cy="6330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81100" y="388620"/>
            <a:ext cx="9773920" cy="60813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</Words>
  <Application>WPS 演示</Application>
  <PresentationFormat>宽屏</PresentationFormat>
  <Paragraphs>62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1" baseType="lpstr">
      <vt:lpstr>Arial</vt:lpstr>
      <vt:lpstr>宋体</vt:lpstr>
      <vt:lpstr>Wingdings</vt:lpstr>
      <vt:lpstr>方正魏碑_GBK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邬似刚</cp:lastModifiedBy>
  <cp:revision>6</cp:revision>
  <dcterms:created xsi:type="dcterms:W3CDTF">2019-05-03T08:23:00Z</dcterms:created>
  <dcterms:modified xsi:type="dcterms:W3CDTF">2019-05-03T13:47:25Z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